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Montserrat"/>
      <p:regular r:id="rId33"/>
      <p:bold r:id="rId34"/>
      <p:italic r:id="rId35"/>
      <p:boldItalic r:id="rId36"/>
    </p:embeddedFont>
    <p:embeddedFont>
      <p:font typeface="Helvetica Neue"/>
      <p:regular r:id="rId37"/>
      <p:bold r:id="rId38"/>
      <p:italic r:id="rId39"/>
      <p:boldItalic r:id="rId40"/>
    </p:embeddedFont>
    <p:embeddedFont>
      <p:font typeface="Spectral"/>
      <p:regular r:id="rId41"/>
      <p:bold r:id="rId42"/>
      <p:italic r:id="rId43"/>
      <p:boldItalic r:id="rId44"/>
    </p:embeddedFont>
    <p:embeddedFont>
      <p:font typeface="Helvetica Neue Light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C26FF0F-CE9B-469D-AFB1-5AB3051AF998}">
  <a:tblStyle styleId="{3C26FF0F-CE9B-469D-AFB1-5AB3051AF9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boldItalic.fntdata"/><Relationship Id="rId20" Type="http://schemas.openxmlformats.org/officeDocument/2006/relationships/slide" Target="slides/slide15.xml"/><Relationship Id="rId42" Type="http://schemas.openxmlformats.org/officeDocument/2006/relationships/font" Target="fonts/Spectral-bold.fntdata"/><Relationship Id="rId41" Type="http://schemas.openxmlformats.org/officeDocument/2006/relationships/font" Target="fonts/Spectral-regular.fntdata"/><Relationship Id="rId22" Type="http://schemas.openxmlformats.org/officeDocument/2006/relationships/slide" Target="slides/slide17.xml"/><Relationship Id="rId44" Type="http://schemas.openxmlformats.org/officeDocument/2006/relationships/font" Target="fonts/Spectral-boldItalic.fntdata"/><Relationship Id="rId21" Type="http://schemas.openxmlformats.org/officeDocument/2006/relationships/slide" Target="slides/slide16.xml"/><Relationship Id="rId43" Type="http://schemas.openxmlformats.org/officeDocument/2006/relationships/font" Target="fonts/Spectral-italic.fntdata"/><Relationship Id="rId24" Type="http://schemas.openxmlformats.org/officeDocument/2006/relationships/slide" Target="slides/slide19.xml"/><Relationship Id="rId46" Type="http://schemas.openxmlformats.org/officeDocument/2006/relationships/font" Target="fonts/HelveticaNeueLight-bold.fntdata"/><Relationship Id="rId23" Type="http://schemas.openxmlformats.org/officeDocument/2006/relationships/slide" Target="slides/slide18.xml"/><Relationship Id="rId45" Type="http://schemas.openxmlformats.org/officeDocument/2006/relationships/font" Target="fonts/HelveticaNeueLigh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HelveticaNeueLight-boldItalic.fntdata"/><Relationship Id="rId25" Type="http://schemas.openxmlformats.org/officeDocument/2006/relationships/slide" Target="slides/slide20.xml"/><Relationship Id="rId47" Type="http://schemas.openxmlformats.org/officeDocument/2006/relationships/font" Target="fonts/HelveticaNeueLight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37" Type="http://schemas.openxmlformats.org/officeDocument/2006/relationships/font" Target="fonts/HelveticaNeue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39" Type="http://schemas.openxmlformats.org/officeDocument/2006/relationships/font" Target="fonts/HelveticaNeue-italic.fntdata"/><Relationship Id="rId16" Type="http://schemas.openxmlformats.org/officeDocument/2006/relationships/slide" Target="slides/slide11.xml"/><Relationship Id="rId38" Type="http://schemas.openxmlformats.org/officeDocument/2006/relationships/font" Target="fonts/HelveticaNeue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9a7a5a6886_0_10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9a7a5a6886_0_10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29a7a5a6886_0_10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38e3bf8690_0_3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38e3bf8690_0_3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138e3bf8690_0_3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38e3bf8690_0_3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38e3bf8690_0_3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138e3bf8690_0_3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a1bc56d9a2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a1bc56d9a2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2a1bc56d9a2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9a7a5a6886_0_2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9a7a5a6886_0_2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29a7a5a6886_0_2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a1bc56d9a2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a1bc56d9a2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2a1bc56d9a2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38e3bf8690_0_8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38e3bf8690_0_8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138e3bf8690_0_8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75b7ea594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75b7ea594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g175b7ea594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9a7a5a6886_0_2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9a7a5a6886_0_2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29a7a5a6886_0_2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9a7a5a6886_0_2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9a7a5a6886_0_2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29a7a5a6886_0_2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9a7a5a6886_0_7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9a7a5a6886_0_7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29a7a5a6886_0_7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9a7a5a68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9a7a5a68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38e3bf8690_0_8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38e3bf8690_0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38e3bf8690_0_11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38e3bf8690_0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07" name="Google Shape;407;g138e3bf8690_0_1146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81350" lIns="81350" spcFirstLastPara="1" rIns="81350" wrap="square" tIns="81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38e3bf8690_0_11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38e3bf8690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5" name="Google Shape;415;g138e3bf8690_0_1153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81350" lIns="81350" spcFirstLastPara="1" rIns="81350" wrap="square" tIns="81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9a7a5a6886_0_9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9a7a5a6886_0_9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29a7a5a6886_0_9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9a7a5a6886_0_4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9a7a5a6886_0_4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g29a7a5a6886_0_4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9a7a5a6886_0_10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9a7a5a6886_0_10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g29a7a5a6886_0_100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a1bc56d9a2_0_4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a1bc56d9a2_0_4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2a1bc56d9a2_0_49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9a7a5a6886_0_10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9a7a5a6886_0_10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g29a7a5a6886_0_10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a1bc56d9a2_0_5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a1bc56d9a2_0_5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2a1bc56d9a2_0_50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a1bc56d9a2_0_2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a1bc56d9a2_0_2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2a1bc56d9a2_0_2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9a7a5a6886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9a7a5a6886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29a7a5a6886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38e3bf8690_0_2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38e3bf8690_0_2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138e3bf8690_0_2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38e3bf8690_0_8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38e3bf8690_0_8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138e3bf8690_0_8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38e3bf8690_0_3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38e3bf8690_0_3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138e3bf8690_0_30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38e3bf8690_0_3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38e3bf8690_0_3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138e3bf8690_0_3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— Client Logo">
  <p:cSld name="Title — Client Logo">
    <p:bg>
      <p:bgPr>
        <a:gradFill>
          <a:gsLst>
            <a:gs pos="0">
              <a:srgbClr val="F0F6FD"/>
            </a:gs>
            <a:gs pos="60000">
              <a:schemeClr val="lt1"/>
            </a:gs>
            <a:gs pos="100000">
              <a:schemeClr val="lt1"/>
            </a:gs>
          </a:gsLst>
          <a:lin ang="5400000" scaled="0"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4974336" y="420624"/>
            <a:ext cx="4173716" cy="4713784"/>
          </a:xfrm>
          <a:custGeom>
            <a:rect b="b" l="l" r="r" t="t"/>
            <a:pathLst>
              <a:path extrusionOk="0" h="4737471" w="4184176">
                <a:moveTo>
                  <a:pt x="2560320" y="0"/>
                </a:moveTo>
                <a:cubicBezTo>
                  <a:pt x="3090580" y="0"/>
                  <a:pt x="3583190" y="161198"/>
                  <a:pt x="3991819" y="437262"/>
                </a:cubicBezTo>
                <a:lnTo>
                  <a:pt x="4184176" y="581104"/>
                </a:lnTo>
                <a:lnTo>
                  <a:pt x="4184176" y="4539536"/>
                </a:lnTo>
                <a:lnTo>
                  <a:pt x="3991819" y="4683378"/>
                </a:lnTo>
                <a:lnTo>
                  <a:pt x="3905158" y="4737471"/>
                </a:lnTo>
                <a:lnTo>
                  <a:pt x="1217861" y="4737471"/>
                </a:lnTo>
                <a:lnTo>
                  <a:pt x="1128821" y="4683378"/>
                </a:lnTo>
                <a:cubicBezTo>
                  <a:pt x="447771" y="4223270"/>
                  <a:pt x="0" y="3444086"/>
                  <a:pt x="0" y="2560320"/>
                </a:cubicBezTo>
                <a:cubicBezTo>
                  <a:pt x="0" y="1146294"/>
                  <a:pt x="1146294" y="0"/>
                  <a:pt x="25603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0" y="4543425"/>
            <a:ext cx="1710389" cy="6000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Google Shape;18;p2"/>
          <p:cNvSpPr txBox="1"/>
          <p:nvPr>
            <p:ph type="title"/>
          </p:nvPr>
        </p:nvSpPr>
        <p:spPr>
          <a:xfrm>
            <a:off x="441211" y="2784603"/>
            <a:ext cx="4114800" cy="5109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18287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54068"/>
              </a:buClr>
              <a:buSzPts val="3400"/>
              <a:buFont typeface="Helvetica Neue"/>
              <a:buNone/>
              <a:defRPr b="0" i="0" sz="3400">
                <a:solidFill>
                  <a:srgbClr val="25406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body"/>
          </p:nvPr>
        </p:nvSpPr>
        <p:spPr>
          <a:xfrm>
            <a:off x="441209" y="3315752"/>
            <a:ext cx="4114801" cy="5093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46555A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650"/>
              <a:buNone/>
              <a:defRPr sz="1500">
                <a:solidFill>
                  <a:srgbClr val="888C93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85"/>
              <a:buNone/>
              <a:defRPr sz="1350">
                <a:solidFill>
                  <a:srgbClr val="888C93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320"/>
              <a:buNone/>
              <a:defRPr sz="1200">
                <a:solidFill>
                  <a:srgbClr val="888C93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9pPr>
          </a:lstStyle>
          <a:p/>
        </p:txBody>
      </p:sp>
      <p:sp>
        <p:nvSpPr>
          <p:cNvPr id="20" name="Google Shape;20;p2"/>
          <p:cNvSpPr/>
          <p:nvPr/>
        </p:nvSpPr>
        <p:spPr>
          <a:xfrm rot="-6258832">
            <a:off x="7587850" y="241019"/>
            <a:ext cx="2137263" cy="1430472"/>
          </a:xfrm>
          <a:custGeom>
            <a:rect b="b" l="l" r="r" t="t"/>
            <a:pathLst>
              <a:path extrusionOk="0" h="1428932" w="2134962">
                <a:moveTo>
                  <a:pt x="2134962" y="403878"/>
                </a:moveTo>
                <a:lnTo>
                  <a:pt x="1874415" y="1428932"/>
                </a:lnTo>
                <a:lnTo>
                  <a:pt x="0" y="952496"/>
                </a:lnTo>
                <a:lnTo>
                  <a:pt x="18505" y="880529"/>
                </a:lnTo>
                <a:cubicBezTo>
                  <a:pt x="177173" y="370395"/>
                  <a:pt x="653008" y="0"/>
                  <a:pt x="1215353" y="0"/>
                </a:cubicBezTo>
                <a:cubicBezTo>
                  <a:pt x="1561412" y="0"/>
                  <a:pt x="1874709" y="140268"/>
                  <a:pt x="2101491" y="3670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088913"/>
            <a:ext cx="142578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"/>
          <p:cNvSpPr/>
          <p:nvPr/>
        </p:nvSpPr>
        <p:spPr>
          <a:xfrm>
            <a:off x="0" y="1"/>
            <a:ext cx="1677044" cy="969962"/>
          </a:xfrm>
          <a:custGeom>
            <a:rect b="b" l="l" r="r" t="t"/>
            <a:pathLst>
              <a:path extrusionOk="0" h="969962" w="1677044">
                <a:moveTo>
                  <a:pt x="0" y="0"/>
                </a:moveTo>
                <a:lnTo>
                  <a:pt x="1677044" y="0"/>
                </a:lnTo>
                <a:lnTo>
                  <a:pt x="1654048" y="89433"/>
                </a:lnTo>
                <a:cubicBezTo>
                  <a:pt x="1495380" y="599567"/>
                  <a:pt x="1019545" y="969962"/>
                  <a:pt x="457200" y="969962"/>
                </a:cubicBezTo>
                <a:cubicBezTo>
                  <a:pt x="316614" y="969962"/>
                  <a:pt x="181434" y="946812"/>
                  <a:pt x="55266" y="904117"/>
                </a:cubicBezTo>
                <a:lnTo>
                  <a:pt x="0" y="88036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" name="Google Shape;23;p2"/>
          <p:cNvSpPr/>
          <p:nvPr/>
        </p:nvSpPr>
        <p:spPr>
          <a:xfrm rot="-6258662">
            <a:off x="4967593" y="3378066"/>
            <a:ext cx="1728510" cy="2386302"/>
          </a:xfrm>
          <a:custGeom>
            <a:rect b="b" l="l" r="r" t="t"/>
            <a:pathLst>
              <a:path extrusionOk="0" h="2365104" w="1709052">
                <a:moveTo>
                  <a:pt x="1684981" y="1419085"/>
                </a:moveTo>
                <a:cubicBezTo>
                  <a:pt x="1574503" y="1958977"/>
                  <a:pt x="1096807" y="2365104"/>
                  <a:pt x="524255" y="2365104"/>
                </a:cubicBezTo>
                <a:cubicBezTo>
                  <a:pt x="360669" y="2365104"/>
                  <a:pt x="204826" y="2331951"/>
                  <a:pt x="63079" y="2271997"/>
                </a:cubicBezTo>
                <a:lnTo>
                  <a:pt x="0" y="2237759"/>
                </a:lnTo>
                <a:lnTo>
                  <a:pt x="568791" y="0"/>
                </a:lnTo>
                <a:lnTo>
                  <a:pt x="763033" y="19581"/>
                </a:lnTo>
                <a:cubicBezTo>
                  <a:pt x="1302925" y="130059"/>
                  <a:pt x="1709052" y="607755"/>
                  <a:pt x="1709052" y="1180307"/>
                </a:cubicBezTo>
                <a:cubicBezTo>
                  <a:pt x="1709052" y="1262100"/>
                  <a:pt x="1700764" y="1341957"/>
                  <a:pt x="1684981" y="1419085"/>
                </a:cubicBezTo>
                <a:close/>
              </a:path>
            </a:pathLst>
          </a:custGeom>
          <a:gradFill>
            <a:gsLst>
              <a:gs pos="0">
                <a:srgbClr val="1293F5"/>
              </a:gs>
              <a:gs pos="100000">
                <a:srgbClr val="0F51DF"/>
              </a:gs>
            </a:gsLst>
            <a:lin ang="18900732" scaled="0"/>
          </a:gra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Google Shape;24;p2"/>
          <p:cNvSpPr/>
          <p:nvPr/>
        </p:nvSpPr>
        <p:spPr>
          <a:xfrm rot="-6252303">
            <a:off x="8120965" y="4008188"/>
            <a:ext cx="1334753" cy="1079613"/>
          </a:xfrm>
          <a:custGeom>
            <a:rect b="b" l="l" r="r" t="t"/>
            <a:pathLst>
              <a:path extrusionOk="0" h="1048597" w="1297184">
                <a:moveTo>
                  <a:pt x="1284581" y="1048597"/>
                </a:moveTo>
                <a:lnTo>
                  <a:pt x="0" y="722085"/>
                </a:lnTo>
                <a:lnTo>
                  <a:pt x="177591" y="23401"/>
                </a:lnTo>
                <a:lnTo>
                  <a:pt x="232950" y="10642"/>
                </a:lnTo>
                <a:cubicBezTo>
                  <a:pt x="278812" y="3634"/>
                  <a:pt x="325783" y="0"/>
                  <a:pt x="373603" y="0"/>
                </a:cubicBezTo>
                <a:cubicBezTo>
                  <a:pt x="883683" y="0"/>
                  <a:pt x="1297184" y="413501"/>
                  <a:pt x="1297184" y="92358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Google Shape;25;p2"/>
          <p:cNvSpPr/>
          <p:nvPr>
            <p:ph idx="2" type="pic"/>
          </p:nvPr>
        </p:nvSpPr>
        <p:spPr>
          <a:xfrm>
            <a:off x="6701742" y="2351112"/>
            <a:ext cx="1629914" cy="12580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0">
            <a:noAutofit/>
          </a:bodyPr>
          <a:lstStyle>
            <a:lvl1pPr lvl="0" marR="0" rtl="0" algn="ctr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980"/>
              <a:buFont typeface="Merriweather Sans"/>
              <a:buChar char="▪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60"/>
              <a:buFont typeface="NTR"/>
              <a:buChar char="○"/>
              <a:defRPr b="0" i="0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40"/>
              <a:buFont typeface="NTR"/>
              <a:buChar char="-"/>
              <a:defRPr b="0" i="0" sz="14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2"/>
          <p:cNvSpPr/>
          <p:nvPr/>
        </p:nvSpPr>
        <p:spPr>
          <a:xfrm>
            <a:off x="3090441" y="1203325"/>
            <a:ext cx="717630" cy="4844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6870513" y="2025749"/>
            <a:ext cx="1303765" cy="3089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Prepared for</a:t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 rot="-6255681">
            <a:off x="4997269" y="981749"/>
            <a:ext cx="841030" cy="84103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Light — Circles A">
  <p:cSld name="Content Light — Circles A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1"/>
          <p:cNvSpPr txBox="1"/>
          <p:nvPr>
            <p:ph idx="1" type="body"/>
          </p:nvPr>
        </p:nvSpPr>
        <p:spPr>
          <a:xfrm>
            <a:off x="457200" y="1203325"/>
            <a:ext cx="8229600" cy="33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1"/>
          <p:cNvSpPr txBox="1"/>
          <p:nvPr>
            <p:ph idx="11" type="ftr"/>
          </p:nvPr>
        </p:nvSpPr>
        <p:spPr>
          <a:xfrm>
            <a:off x="1027512" y="4749592"/>
            <a:ext cx="3086100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1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11"/>
          <p:cNvSpPr/>
          <p:nvPr/>
        </p:nvSpPr>
        <p:spPr>
          <a:xfrm>
            <a:off x="1730865" y="0"/>
            <a:ext cx="1342802" cy="389112"/>
          </a:xfrm>
          <a:custGeom>
            <a:rect b="b" l="l" r="r" t="t"/>
            <a:pathLst>
              <a:path extrusionOk="0" h="389112" w="1342802">
                <a:moveTo>
                  <a:pt x="0" y="0"/>
                </a:moveTo>
                <a:lnTo>
                  <a:pt x="1342802" y="0"/>
                </a:lnTo>
                <a:lnTo>
                  <a:pt x="1318287" y="45165"/>
                </a:lnTo>
                <a:cubicBezTo>
                  <a:pt x="1178094" y="252678"/>
                  <a:pt x="940681" y="389112"/>
                  <a:pt x="671401" y="389112"/>
                </a:cubicBezTo>
                <a:cubicBezTo>
                  <a:pt x="402122" y="389112"/>
                  <a:pt x="164708" y="252678"/>
                  <a:pt x="24515" y="45165"/>
                </a:cubicBezTo>
                <a:close/>
              </a:path>
            </a:pathLst>
          </a:custGeom>
          <a:gradFill>
            <a:gsLst>
              <a:gs pos="0">
                <a:srgbClr val="1293F5"/>
              </a:gs>
              <a:gs pos="100000">
                <a:srgbClr val="0F51DF"/>
              </a:gs>
            </a:gsLst>
            <a:lin ang="18900732" scaled="0"/>
          </a:gra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1"/>
          <p:cNvSpPr/>
          <p:nvPr/>
        </p:nvSpPr>
        <p:spPr>
          <a:xfrm>
            <a:off x="8318700" y="182933"/>
            <a:ext cx="825301" cy="1240586"/>
          </a:xfrm>
          <a:custGeom>
            <a:rect b="b" l="l" r="r" t="t"/>
            <a:pathLst>
              <a:path extrusionOk="0" h="1240586" w="825301">
                <a:moveTo>
                  <a:pt x="620293" y="0"/>
                </a:moveTo>
                <a:cubicBezTo>
                  <a:pt x="663115" y="0"/>
                  <a:pt x="704924" y="4339"/>
                  <a:pt x="745304" y="12602"/>
                </a:cubicBezTo>
                <a:lnTo>
                  <a:pt x="825301" y="37435"/>
                </a:lnTo>
                <a:lnTo>
                  <a:pt x="825301" y="1203151"/>
                </a:lnTo>
                <a:lnTo>
                  <a:pt x="745304" y="1227984"/>
                </a:lnTo>
                <a:cubicBezTo>
                  <a:pt x="704924" y="1236247"/>
                  <a:pt x="663115" y="1240586"/>
                  <a:pt x="620293" y="1240586"/>
                </a:cubicBezTo>
                <a:cubicBezTo>
                  <a:pt x="277715" y="1240586"/>
                  <a:pt x="0" y="962871"/>
                  <a:pt x="0" y="620293"/>
                </a:cubicBezTo>
                <a:cubicBezTo>
                  <a:pt x="0" y="277715"/>
                  <a:pt x="277715" y="0"/>
                  <a:pt x="6202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1"/>
          <p:cNvSpPr/>
          <p:nvPr/>
        </p:nvSpPr>
        <p:spPr>
          <a:xfrm>
            <a:off x="6437677" y="0"/>
            <a:ext cx="1477889" cy="541316"/>
          </a:xfrm>
          <a:custGeom>
            <a:rect b="b" l="l" r="r" t="t"/>
            <a:pathLst>
              <a:path extrusionOk="0" h="541316" w="1477889">
                <a:moveTo>
                  <a:pt x="0" y="0"/>
                </a:moveTo>
                <a:lnTo>
                  <a:pt x="1477889" y="0"/>
                </a:lnTo>
                <a:lnTo>
                  <a:pt x="1457757" y="64855"/>
                </a:lnTo>
                <a:cubicBezTo>
                  <a:pt x="1339328" y="344851"/>
                  <a:pt x="1062079" y="541316"/>
                  <a:pt x="738944" y="541316"/>
                </a:cubicBezTo>
                <a:cubicBezTo>
                  <a:pt x="415809" y="541316"/>
                  <a:pt x="138560" y="344851"/>
                  <a:pt x="20132" y="64855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0F51DF"/>
              </a:gs>
            </a:gsLst>
            <a:lin ang="18900732" scaled="0"/>
          </a:gra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9" name="Google Shape;109;p11"/>
          <p:cNvSpPr/>
          <p:nvPr/>
        </p:nvSpPr>
        <p:spPr>
          <a:xfrm>
            <a:off x="7491844" y="0"/>
            <a:ext cx="1652157" cy="1054607"/>
          </a:xfrm>
          <a:custGeom>
            <a:rect b="b" l="l" r="r" t="t"/>
            <a:pathLst>
              <a:path extrusionOk="0" h="1054607" w="1652157">
                <a:moveTo>
                  <a:pt x="2106" y="0"/>
                </a:moveTo>
                <a:lnTo>
                  <a:pt x="1652157" y="0"/>
                </a:lnTo>
                <a:lnTo>
                  <a:pt x="1652157" y="844670"/>
                </a:lnTo>
                <a:lnTo>
                  <a:pt x="1611684" y="878064"/>
                </a:lnTo>
                <a:cubicBezTo>
                  <a:pt x="1446701" y="989524"/>
                  <a:pt x="1247812" y="1054607"/>
                  <a:pt x="1033721" y="1054607"/>
                </a:cubicBezTo>
                <a:cubicBezTo>
                  <a:pt x="462813" y="1054607"/>
                  <a:pt x="0" y="591794"/>
                  <a:pt x="0" y="2088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0" name="Google Shape;110;p11"/>
          <p:cNvSpPr txBox="1"/>
          <p:nvPr>
            <p:ph type="title"/>
          </p:nvPr>
        </p:nvSpPr>
        <p:spPr>
          <a:xfrm>
            <a:off x="457200" y="457827"/>
            <a:ext cx="822960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1"/>
          <p:cNvSpPr txBox="1"/>
          <p:nvPr>
            <p:ph idx="2" type="body"/>
          </p:nvPr>
        </p:nvSpPr>
        <p:spPr>
          <a:xfrm>
            <a:off x="457200" y="255410"/>
            <a:ext cx="8229600" cy="202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12" name="Google Shape;112;p11"/>
          <p:cNvCxnSpPr/>
          <p:nvPr/>
        </p:nvCxnSpPr>
        <p:spPr>
          <a:xfrm>
            <a:off x="457200" y="969963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LIght — Circles B">
  <p:cSld name="Content LIght — Circles B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2"/>
          <p:cNvSpPr/>
          <p:nvPr/>
        </p:nvSpPr>
        <p:spPr>
          <a:xfrm>
            <a:off x="3389744" y="4650752"/>
            <a:ext cx="1447737" cy="492748"/>
          </a:xfrm>
          <a:custGeom>
            <a:rect b="b" l="l" r="r" t="t"/>
            <a:pathLst>
              <a:path extrusionOk="0" h="492748" w="1447737">
                <a:moveTo>
                  <a:pt x="723868" y="0"/>
                </a:moveTo>
                <a:cubicBezTo>
                  <a:pt x="1047004" y="0"/>
                  <a:pt x="1324252" y="196465"/>
                  <a:pt x="1442681" y="476461"/>
                </a:cubicBezTo>
                <a:lnTo>
                  <a:pt x="1447737" y="492748"/>
                </a:lnTo>
                <a:lnTo>
                  <a:pt x="0" y="492748"/>
                </a:lnTo>
                <a:lnTo>
                  <a:pt x="5056" y="476461"/>
                </a:lnTo>
                <a:cubicBezTo>
                  <a:pt x="123484" y="196465"/>
                  <a:pt x="400733" y="0"/>
                  <a:pt x="723868" y="0"/>
                </a:cubicBezTo>
                <a:close/>
              </a:path>
            </a:pathLst>
          </a:custGeom>
          <a:gradFill>
            <a:gsLst>
              <a:gs pos="0">
                <a:srgbClr val="1293F5"/>
              </a:gs>
              <a:gs pos="100000">
                <a:srgbClr val="0F51DF"/>
              </a:gs>
            </a:gsLst>
            <a:lin ang="18900732" scaled="0"/>
          </a:gra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5" name="Google Shape;115;p12"/>
          <p:cNvSpPr/>
          <p:nvPr/>
        </p:nvSpPr>
        <p:spPr>
          <a:xfrm>
            <a:off x="7611702" y="3827088"/>
            <a:ext cx="1532298" cy="1316412"/>
          </a:xfrm>
          <a:custGeom>
            <a:rect b="b" l="l" r="r" t="t"/>
            <a:pathLst>
              <a:path extrusionOk="0" h="1316412" w="1532298">
                <a:moveTo>
                  <a:pt x="891540" y="0"/>
                </a:moveTo>
                <a:cubicBezTo>
                  <a:pt x="1137732" y="0"/>
                  <a:pt x="1360617" y="99789"/>
                  <a:pt x="1521954" y="261126"/>
                </a:cubicBezTo>
                <a:lnTo>
                  <a:pt x="1532298" y="273663"/>
                </a:lnTo>
                <a:lnTo>
                  <a:pt x="1532298" y="1316412"/>
                </a:lnTo>
                <a:lnTo>
                  <a:pt x="112314" y="1316412"/>
                </a:lnTo>
                <a:lnTo>
                  <a:pt x="70062" y="1238568"/>
                </a:lnTo>
                <a:cubicBezTo>
                  <a:pt x="24947" y="1131906"/>
                  <a:pt x="0" y="1014636"/>
                  <a:pt x="0" y="891540"/>
                </a:cubicBezTo>
                <a:cubicBezTo>
                  <a:pt x="0" y="399156"/>
                  <a:pt x="399156" y="0"/>
                  <a:pt x="89154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6" name="Google Shape;116;p12"/>
          <p:cNvSpPr/>
          <p:nvPr/>
        </p:nvSpPr>
        <p:spPr>
          <a:xfrm>
            <a:off x="6951134" y="4510588"/>
            <a:ext cx="1099580" cy="632912"/>
          </a:xfrm>
          <a:custGeom>
            <a:rect b="b" l="l" r="r" t="t"/>
            <a:pathLst>
              <a:path extrusionOk="0" h="632912" w="1099580">
                <a:moveTo>
                  <a:pt x="549790" y="0"/>
                </a:moveTo>
                <a:cubicBezTo>
                  <a:pt x="853431" y="0"/>
                  <a:pt x="1099580" y="246149"/>
                  <a:pt x="1099580" y="549790"/>
                </a:cubicBezTo>
                <a:lnTo>
                  <a:pt x="1091201" y="632912"/>
                </a:lnTo>
                <a:lnTo>
                  <a:pt x="8380" y="632912"/>
                </a:lnTo>
                <a:lnTo>
                  <a:pt x="0" y="549790"/>
                </a:lnTo>
                <a:cubicBezTo>
                  <a:pt x="0" y="246149"/>
                  <a:pt x="246149" y="0"/>
                  <a:pt x="5497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2"/>
          <p:cNvSpPr txBox="1"/>
          <p:nvPr>
            <p:ph idx="1" type="body"/>
          </p:nvPr>
        </p:nvSpPr>
        <p:spPr>
          <a:xfrm>
            <a:off x="457200" y="1203325"/>
            <a:ext cx="8229600" cy="33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12"/>
          <p:cNvSpPr txBox="1"/>
          <p:nvPr>
            <p:ph idx="11" type="ftr"/>
          </p:nvPr>
        </p:nvSpPr>
        <p:spPr>
          <a:xfrm>
            <a:off x="1027512" y="4749592"/>
            <a:ext cx="3086100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2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12"/>
          <p:cNvSpPr txBox="1"/>
          <p:nvPr>
            <p:ph type="title"/>
          </p:nvPr>
        </p:nvSpPr>
        <p:spPr>
          <a:xfrm>
            <a:off x="457200" y="457827"/>
            <a:ext cx="822960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2"/>
          <p:cNvSpPr txBox="1"/>
          <p:nvPr>
            <p:ph idx="2" type="body"/>
          </p:nvPr>
        </p:nvSpPr>
        <p:spPr>
          <a:xfrm>
            <a:off x="457200" y="255410"/>
            <a:ext cx="8229600" cy="202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22" name="Google Shape;122;p12"/>
          <p:cNvCxnSpPr/>
          <p:nvPr/>
        </p:nvCxnSpPr>
        <p:spPr>
          <a:xfrm>
            <a:off x="457200" y="969963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Light">
  <p:cSld name="Content Ligh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 txBox="1"/>
          <p:nvPr>
            <p:ph type="title"/>
          </p:nvPr>
        </p:nvSpPr>
        <p:spPr>
          <a:xfrm>
            <a:off x="457200" y="457827"/>
            <a:ext cx="822960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3"/>
          <p:cNvSpPr txBox="1"/>
          <p:nvPr>
            <p:ph idx="1" type="body"/>
          </p:nvPr>
        </p:nvSpPr>
        <p:spPr>
          <a:xfrm>
            <a:off x="457200" y="1203325"/>
            <a:ext cx="8229600" cy="33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13"/>
          <p:cNvSpPr txBox="1"/>
          <p:nvPr>
            <p:ph idx="11" type="ftr"/>
          </p:nvPr>
        </p:nvSpPr>
        <p:spPr>
          <a:xfrm>
            <a:off x="1027512" y="4749592"/>
            <a:ext cx="3086100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3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8" name="Google Shape;128;p13"/>
          <p:cNvSpPr txBox="1"/>
          <p:nvPr>
            <p:ph idx="2" type="body"/>
          </p:nvPr>
        </p:nvSpPr>
        <p:spPr>
          <a:xfrm>
            <a:off x="457200" y="255410"/>
            <a:ext cx="8229600" cy="202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29" name="Google Shape;129;p13"/>
          <p:cNvCxnSpPr/>
          <p:nvPr/>
        </p:nvCxnSpPr>
        <p:spPr>
          <a:xfrm>
            <a:off x="457200" y="969963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Blocks LIght — Circles C">
  <p:cSld name="Content Blocks LIght — Circles C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/>
          <p:nvPr/>
        </p:nvSpPr>
        <p:spPr>
          <a:xfrm>
            <a:off x="8212086" y="2899076"/>
            <a:ext cx="709175" cy="7091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14"/>
          <p:cNvSpPr/>
          <p:nvPr/>
        </p:nvSpPr>
        <p:spPr>
          <a:xfrm>
            <a:off x="4654335" y="1632705"/>
            <a:ext cx="2067441" cy="2067441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" name="Google Shape;133;p14"/>
          <p:cNvSpPr/>
          <p:nvPr/>
        </p:nvSpPr>
        <p:spPr>
          <a:xfrm>
            <a:off x="2838699" y="3531860"/>
            <a:ext cx="2023132" cy="1611641"/>
          </a:xfrm>
          <a:custGeom>
            <a:rect b="b" l="l" r="r" t="t"/>
            <a:pathLst>
              <a:path extrusionOk="0" h="1611641" w="2023132">
                <a:moveTo>
                  <a:pt x="1011566" y="0"/>
                </a:moveTo>
                <a:cubicBezTo>
                  <a:pt x="1570238" y="0"/>
                  <a:pt x="2023132" y="452894"/>
                  <a:pt x="2023132" y="1011566"/>
                </a:cubicBezTo>
                <a:cubicBezTo>
                  <a:pt x="2023132" y="1221068"/>
                  <a:pt x="1959444" y="1415695"/>
                  <a:pt x="1850373" y="1577142"/>
                </a:cubicBezTo>
                <a:lnTo>
                  <a:pt x="1821908" y="1611641"/>
                </a:lnTo>
                <a:lnTo>
                  <a:pt x="201224" y="1611641"/>
                </a:lnTo>
                <a:lnTo>
                  <a:pt x="172760" y="1577142"/>
                </a:lnTo>
                <a:cubicBezTo>
                  <a:pt x="63688" y="1415695"/>
                  <a:pt x="0" y="1221068"/>
                  <a:pt x="0" y="1011566"/>
                </a:cubicBezTo>
                <a:cubicBezTo>
                  <a:pt x="0" y="452894"/>
                  <a:pt x="452894" y="0"/>
                  <a:pt x="1011566" y="0"/>
                </a:cubicBezTo>
                <a:close/>
              </a:path>
            </a:pathLst>
          </a:custGeom>
          <a:solidFill>
            <a:srgbClr val="D9E9F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p14"/>
          <p:cNvSpPr/>
          <p:nvPr/>
        </p:nvSpPr>
        <p:spPr>
          <a:xfrm>
            <a:off x="1472124" y="1288987"/>
            <a:ext cx="1121926" cy="1121926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rgbClr val="0F51DF"/>
              </a:gs>
            </a:gsLst>
            <a:lin ang="0" scaled="0"/>
          </a:gra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463417" y="1236733"/>
            <a:ext cx="1463040" cy="320180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" dir="5400000" dist="25400">
              <a:srgbClr val="000000">
                <a:alpha val="14901"/>
              </a:srgbClr>
            </a:outerShdw>
          </a:effectLst>
        </p:spPr>
        <p:txBody>
          <a:bodyPr anchorCtr="0" anchor="t" bIns="182875" lIns="137150" spcFirstLastPara="1" rIns="137150" wrap="square" tIns="1828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1" i="0"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1" i="0" sz="11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0" i="0"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14"/>
          <p:cNvSpPr txBox="1"/>
          <p:nvPr>
            <p:ph idx="11" type="ftr"/>
          </p:nvPr>
        </p:nvSpPr>
        <p:spPr>
          <a:xfrm>
            <a:off x="1027512" y="4749592"/>
            <a:ext cx="3086100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4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" name="Google Shape;138;p14"/>
          <p:cNvSpPr txBox="1"/>
          <p:nvPr>
            <p:ph idx="2" type="body"/>
          </p:nvPr>
        </p:nvSpPr>
        <p:spPr>
          <a:xfrm>
            <a:off x="2151818" y="1208828"/>
            <a:ext cx="1463040" cy="320180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" dir="5400000" dist="25400">
              <a:srgbClr val="000000">
                <a:alpha val="14901"/>
              </a:srgbClr>
            </a:outerShdw>
          </a:effectLst>
        </p:spPr>
        <p:txBody>
          <a:bodyPr anchorCtr="0" anchor="t" bIns="182875" lIns="137150" spcFirstLastPara="1" rIns="137150" wrap="square" tIns="1828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1" i="0"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1" i="0" sz="11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0" i="0"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14"/>
          <p:cNvSpPr txBox="1"/>
          <p:nvPr>
            <p:ph idx="3" type="body"/>
          </p:nvPr>
        </p:nvSpPr>
        <p:spPr>
          <a:xfrm>
            <a:off x="3840219" y="1208828"/>
            <a:ext cx="1463040" cy="320180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" dir="5400000" dist="25400">
              <a:srgbClr val="000000">
                <a:alpha val="14901"/>
              </a:srgbClr>
            </a:outerShdw>
          </a:effectLst>
        </p:spPr>
        <p:txBody>
          <a:bodyPr anchorCtr="0" anchor="t" bIns="182875" lIns="137150" spcFirstLastPara="1" rIns="137150" wrap="square" tIns="1828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1" i="0"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1" i="0" sz="11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0" i="0"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14"/>
          <p:cNvSpPr txBox="1"/>
          <p:nvPr>
            <p:ph idx="4" type="body"/>
          </p:nvPr>
        </p:nvSpPr>
        <p:spPr>
          <a:xfrm>
            <a:off x="5528620" y="1208828"/>
            <a:ext cx="1463040" cy="320180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" dir="5400000" dist="25400">
              <a:srgbClr val="000000">
                <a:alpha val="14901"/>
              </a:srgbClr>
            </a:outerShdw>
          </a:effectLst>
        </p:spPr>
        <p:txBody>
          <a:bodyPr anchorCtr="0" anchor="t" bIns="182875" lIns="137150" spcFirstLastPara="1" rIns="137150" wrap="square" tIns="1828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1" i="0"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1" i="0" sz="11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0" i="0"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4"/>
          <p:cNvSpPr txBox="1"/>
          <p:nvPr>
            <p:ph idx="5" type="body"/>
          </p:nvPr>
        </p:nvSpPr>
        <p:spPr>
          <a:xfrm>
            <a:off x="7217022" y="1208828"/>
            <a:ext cx="1463040" cy="320180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" dir="5400000" dist="25400">
              <a:srgbClr val="000000">
                <a:alpha val="14901"/>
              </a:srgbClr>
            </a:outerShdw>
          </a:effectLst>
        </p:spPr>
        <p:txBody>
          <a:bodyPr anchorCtr="0" anchor="t" bIns="182875" lIns="137150" spcFirstLastPara="1" rIns="137150" wrap="square" tIns="1828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1" i="0"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1" i="0" sz="11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10"/>
              <a:buNone/>
              <a:defRPr b="0" i="0"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4"/>
          <p:cNvSpPr txBox="1"/>
          <p:nvPr>
            <p:ph type="title"/>
          </p:nvPr>
        </p:nvSpPr>
        <p:spPr>
          <a:xfrm>
            <a:off x="457200" y="457827"/>
            <a:ext cx="822960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4"/>
          <p:cNvSpPr txBox="1"/>
          <p:nvPr>
            <p:ph idx="6" type="body"/>
          </p:nvPr>
        </p:nvSpPr>
        <p:spPr>
          <a:xfrm>
            <a:off x="457200" y="255410"/>
            <a:ext cx="8229600" cy="202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44" name="Google Shape;144;p14"/>
          <p:cNvCxnSpPr/>
          <p:nvPr/>
        </p:nvCxnSpPr>
        <p:spPr>
          <a:xfrm>
            <a:off x="457200" y="969963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imonial">
  <p:cSld name="Testimonial">
    <p:bg>
      <p:bgPr>
        <a:gradFill>
          <a:gsLst>
            <a:gs pos="0">
              <a:srgbClr val="F0F6FD"/>
            </a:gs>
            <a:gs pos="60000">
              <a:schemeClr val="lt1"/>
            </a:gs>
            <a:gs pos="100000">
              <a:schemeClr val="lt1"/>
            </a:gs>
          </a:gsLst>
          <a:lin ang="5400000" scaled="0"/>
        </a:gra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/>
          <p:nvPr/>
        </p:nvSpPr>
        <p:spPr>
          <a:xfrm flipH="1">
            <a:off x="-3350" y="397909"/>
            <a:ext cx="4184176" cy="4737471"/>
          </a:xfrm>
          <a:custGeom>
            <a:rect b="b" l="l" r="r" t="t"/>
            <a:pathLst>
              <a:path extrusionOk="0" h="4737471" w="4184176">
                <a:moveTo>
                  <a:pt x="2560320" y="0"/>
                </a:moveTo>
                <a:cubicBezTo>
                  <a:pt x="3090580" y="0"/>
                  <a:pt x="3583190" y="161198"/>
                  <a:pt x="3991819" y="437262"/>
                </a:cubicBezTo>
                <a:lnTo>
                  <a:pt x="4184176" y="581104"/>
                </a:lnTo>
                <a:lnTo>
                  <a:pt x="4184176" y="4539536"/>
                </a:lnTo>
                <a:lnTo>
                  <a:pt x="3991819" y="4683378"/>
                </a:lnTo>
                <a:lnTo>
                  <a:pt x="3905158" y="4737471"/>
                </a:lnTo>
                <a:lnTo>
                  <a:pt x="1217861" y="4737471"/>
                </a:lnTo>
                <a:lnTo>
                  <a:pt x="1128821" y="4683378"/>
                </a:lnTo>
                <a:cubicBezTo>
                  <a:pt x="447771" y="4223270"/>
                  <a:pt x="0" y="3444086"/>
                  <a:pt x="0" y="2560320"/>
                </a:cubicBezTo>
                <a:cubicBezTo>
                  <a:pt x="0" y="1146294"/>
                  <a:pt x="1146294" y="0"/>
                  <a:pt x="25603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p15"/>
          <p:cNvSpPr txBox="1"/>
          <p:nvPr>
            <p:ph type="title"/>
          </p:nvPr>
        </p:nvSpPr>
        <p:spPr>
          <a:xfrm>
            <a:off x="5029199" y="1203325"/>
            <a:ext cx="3657599" cy="401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182875" wrap="square" tIns="4570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Helvetica Neue Light"/>
              <a:buNone/>
              <a:defRPr b="0" i="0" sz="20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5029201" y="3389943"/>
            <a:ext cx="3657600" cy="4789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182875">
            <a:noAutofit/>
          </a:bodyPr>
          <a:lstStyle>
            <a:lvl1pPr indent="-3302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9B9B9B"/>
              </a:buClr>
              <a:buSzPts val="1600"/>
              <a:buFont typeface="NTR"/>
              <a:buChar char="—"/>
              <a:defRPr b="0" i="0"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650"/>
              <a:buNone/>
              <a:defRPr sz="1500">
                <a:solidFill>
                  <a:srgbClr val="888C93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85"/>
              <a:buNone/>
              <a:defRPr sz="1350">
                <a:solidFill>
                  <a:srgbClr val="888C93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320"/>
              <a:buNone/>
              <a:defRPr sz="1200">
                <a:solidFill>
                  <a:srgbClr val="888C93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9pPr>
          </a:lstStyle>
          <a:p/>
        </p:txBody>
      </p:sp>
      <p:sp>
        <p:nvSpPr>
          <p:cNvPr id="149" name="Google Shape;149;p15"/>
          <p:cNvSpPr/>
          <p:nvPr/>
        </p:nvSpPr>
        <p:spPr>
          <a:xfrm>
            <a:off x="3090441" y="1203325"/>
            <a:ext cx="717630" cy="4844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0" name="Google Shape;150;p15"/>
          <p:cNvSpPr/>
          <p:nvPr>
            <p:ph idx="2" type="pic"/>
          </p:nvPr>
        </p:nvSpPr>
        <p:spPr>
          <a:xfrm>
            <a:off x="791915" y="2351113"/>
            <a:ext cx="1672152" cy="12580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0">
            <a:noAutofit/>
          </a:bodyPr>
          <a:lstStyle>
            <a:lvl1pPr lvl="0" marR="0" rtl="0" algn="ctr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980"/>
              <a:buFont typeface="Merriweather Sans"/>
              <a:buChar char="▪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60"/>
              <a:buFont typeface="NTR"/>
              <a:buChar char="○"/>
              <a:defRPr b="0" i="0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40"/>
              <a:buFont typeface="NTR"/>
              <a:buChar char="-"/>
              <a:defRPr b="0" i="0" sz="14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15"/>
          <p:cNvSpPr/>
          <p:nvPr/>
        </p:nvSpPr>
        <p:spPr>
          <a:xfrm>
            <a:off x="2381873" y="3256067"/>
            <a:ext cx="2506378" cy="1887433"/>
          </a:xfrm>
          <a:custGeom>
            <a:rect b="b" l="l" r="r" t="t"/>
            <a:pathLst>
              <a:path extrusionOk="0" h="1887433" w="2506378">
                <a:moveTo>
                  <a:pt x="1253189" y="0"/>
                </a:moveTo>
                <a:cubicBezTo>
                  <a:pt x="1945306" y="0"/>
                  <a:pt x="2506378" y="561072"/>
                  <a:pt x="2506378" y="1253189"/>
                </a:cubicBezTo>
                <a:cubicBezTo>
                  <a:pt x="2506378" y="1426219"/>
                  <a:pt x="2471311" y="1591057"/>
                  <a:pt x="2407896" y="1740987"/>
                </a:cubicBezTo>
                <a:lnTo>
                  <a:pt x="2328408" y="1887433"/>
                </a:lnTo>
                <a:lnTo>
                  <a:pt x="177970" y="1887433"/>
                </a:lnTo>
                <a:lnTo>
                  <a:pt x="98482" y="1740987"/>
                </a:lnTo>
                <a:cubicBezTo>
                  <a:pt x="35067" y="1591057"/>
                  <a:pt x="0" y="1426219"/>
                  <a:pt x="0" y="1253189"/>
                </a:cubicBezTo>
                <a:cubicBezTo>
                  <a:pt x="0" y="561072"/>
                  <a:pt x="561072" y="0"/>
                  <a:pt x="125318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2" name="Google Shape;152;p15"/>
          <p:cNvSpPr/>
          <p:nvPr/>
        </p:nvSpPr>
        <p:spPr>
          <a:xfrm>
            <a:off x="0" y="0"/>
            <a:ext cx="1605635" cy="1816536"/>
          </a:xfrm>
          <a:custGeom>
            <a:rect b="b" l="l" r="r" t="t"/>
            <a:pathLst>
              <a:path extrusionOk="0" h="1816536" w="1605635">
                <a:moveTo>
                  <a:pt x="0" y="0"/>
                </a:moveTo>
                <a:lnTo>
                  <a:pt x="1419949" y="0"/>
                </a:lnTo>
                <a:lnTo>
                  <a:pt x="1512528" y="170563"/>
                </a:lnTo>
                <a:cubicBezTo>
                  <a:pt x="1572482" y="312310"/>
                  <a:pt x="1605635" y="468153"/>
                  <a:pt x="1605635" y="631739"/>
                </a:cubicBezTo>
                <a:cubicBezTo>
                  <a:pt x="1605635" y="1286084"/>
                  <a:pt x="1075183" y="1816536"/>
                  <a:pt x="420838" y="1816536"/>
                </a:cubicBezTo>
                <a:cubicBezTo>
                  <a:pt x="339045" y="1816536"/>
                  <a:pt x="259188" y="1808248"/>
                  <a:pt x="182060" y="1792465"/>
                </a:cubicBezTo>
                <a:lnTo>
                  <a:pt x="0" y="1735951"/>
                </a:lnTo>
                <a:close/>
              </a:path>
            </a:pathLst>
          </a:custGeom>
          <a:gradFill>
            <a:gsLst>
              <a:gs pos="0">
                <a:srgbClr val="1293F5"/>
              </a:gs>
              <a:gs pos="100000">
                <a:srgbClr val="0F51DF"/>
              </a:gs>
            </a:gsLst>
            <a:lin ang="18900732" scaled="0"/>
          </a:gra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" name="Google Shape;153;p15"/>
          <p:cNvSpPr/>
          <p:nvPr>
            <p:ph idx="3" type="pic"/>
          </p:nvPr>
        </p:nvSpPr>
        <p:spPr>
          <a:xfrm>
            <a:off x="1" y="397909"/>
            <a:ext cx="4178100" cy="47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731500">
            <a:noAutofit/>
          </a:bodyPr>
          <a:lstStyle>
            <a:lvl1pPr lvl="0" marR="0" rtl="0" algn="ctr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980"/>
              <a:buFont typeface="Merriweather Sans"/>
              <a:buChar char="▪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60"/>
              <a:buFont typeface="NTR"/>
              <a:buChar char="○"/>
              <a:defRPr b="0" i="0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40"/>
              <a:buFont typeface="NTR"/>
              <a:buChar char="-"/>
              <a:defRPr b="0" i="0" sz="14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Google Shape;154;p15"/>
          <p:cNvSpPr/>
          <p:nvPr/>
        </p:nvSpPr>
        <p:spPr>
          <a:xfrm>
            <a:off x="3278806" y="782810"/>
            <a:ext cx="841030" cy="84103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5" name="Google Shape;155;p15"/>
          <p:cNvSpPr/>
          <p:nvPr/>
        </p:nvSpPr>
        <p:spPr>
          <a:xfrm>
            <a:off x="4635379" y="1032782"/>
            <a:ext cx="64633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r>
              <a:rPr b="1" i="0" lang="en-US" sz="36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endParaRPr b="1" i="0"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6" name="Google Shape;156;p15"/>
          <p:cNvSpPr txBox="1"/>
          <p:nvPr>
            <p:ph idx="4" type="body"/>
          </p:nvPr>
        </p:nvSpPr>
        <p:spPr>
          <a:xfrm>
            <a:off x="5029201" y="3877268"/>
            <a:ext cx="3657600" cy="278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9B9B9B"/>
              </a:buClr>
              <a:buSzPts val="1200"/>
              <a:buFont typeface="NTR"/>
              <a:buNone/>
              <a:defRPr b="1" i="0"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650"/>
              <a:buNone/>
              <a:defRPr sz="1500">
                <a:solidFill>
                  <a:srgbClr val="888C93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85"/>
              <a:buNone/>
              <a:defRPr sz="1350">
                <a:solidFill>
                  <a:srgbClr val="888C93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320"/>
              <a:buNone/>
              <a:defRPr sz="1200">
                <a:solidFill>
                  <a:srgbClr val="888C93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9pPr>
          </a:lstStyle>
          <a:p/>
        </p:txBody>
      </p:sp>
      <p:sp>
        <p:nvSpPr>
          <p:cNvPr id="157" name="Google Shape;157;p15"/>
          <p:cNvSpPr/>
          <p:nvPr/>
        </p:nvSpPr>
        <p:spPr>
          <a:xfrm>
            <a:off x="1" y="3980015"/>
            <a:ext cx="1083203" cy="1163484"/>
          </a:xfrm>
          <a:custGeom>
            <a:rect b="b" l="l" r="r" t="t"/>
            <a:pathLst>
              <a:path extrusionOk="0" h="1163484" w="1083203">
                <a:moveTo>
                  <a:pt x="159622" y="0"/>
                </a:moveTo>
                <a:cubicBezTo>
                  <a:pt x="669702" y="0"/>
                  <a:pt x="1083203" y="413501"/>
                  <a:pt x="1083203" y="923581"/>
                </a:cubicBezTo>
                <a:cubicBezTo>
                  <a:pt x="1083203" y="987341"/>
                  <a:pt x="1076742" y="1049592"/>
                  <a:pt x="1064439" y="1109715"/>
                </a:cubicBezTo>
                <a:lnTo>
                  <a:pt x="1047748" y="1163484"/>
                </a:lnTo>
                <a:lnTo>
                  <a:pt x="0" y="1163484"/>
                </a:lnTo>
                <a:lnTo>
                  <a:pt x="0" y="1609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ark">
  <p:cSld name="Content Dark">
    <p:bg>
      <p:bgPr>
        <a:solidFill>
          <a:schemeClr val="dk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>
            <p:ph type="title"/>
          </p:nvPr>
        </p:nvSpPr>
        <p:spPr>
          <a:xfrm>
            <a:off x="457200" y="457663"/>
            <a:ext cx="822960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6"/>
          <p:cNvSpPr txBox="1"/>
          <p:nvPr>
            <p:ph idx="1" type="body"/>
          </p:nvPr>
        </p:nvSpPr>
        <p:spPr>
          <a:xfrm>
            <a:off x="457200" y="1203325"/>
            <a:ext cx="8229600" cy="33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980"/>
              <a:buChar char="▪"/>
              <a:defRPr>
                <a:solidFill>
                  <a:schemeClr val="lt1"/>
                </a:solidFill>
              </a:defRPr>
            </a:lvl2pPr>
            <a:lvl3pPr indent="-34036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23609E"/>
              </a:buClr>
              <a:buSzPts val="1760"/>
              <a:buChar char="○"/>
              <a:defRPr>
                <a:solidFill>
                  <a:schemeClr val="lt1"/>
                </a:solidFill>
              </a:defRPr>
            </a:lvl3pPr>
            <a:lvl4pPr indent="-326389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540"/>
              <a:buChar char="-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0" i="0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16"/>
          <p:cNvSpPr txBox="1"/>
          <p:nvPr>
            <p:ph idx="11" type="ftr"/>
          </p:nvPr>
        </p:nvSpPr>
        <p:spPr>
          <a:xfrm>
            <a:off x="1027512" y="4757286"/>
            <a:ext cx="30861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6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3" name="Google Shape;163;p16"/>
          <p:cNvSpPr txBox="1"/>
          <p:nvPr>
            <p:ph idx="2" type="body"/>
          </p:nvPr>
        </p:nvSpPr>
        <p:spPr>
          <a:xfrm>
            <a:off x="457200" y="250698"/>
            <a:ext cx="8229600" cy="2069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64" name="Google Shape;164;p16"/>
          <p:cNvCxnSpPr/>
          <p:nvPr/>
        </p:nvCxnSpPr>
        <p:spPr>
          <a:xfrm>
            <a:off x="457200" y="969963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65" name="Google Shape;16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673600"/>
            <a:ext cx="571500" cy="19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/ Contact Us">
  <p:cSld name="Thank You / Contact Us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CBE0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8" name="Google Shape;168;p17"/>
          <p:cNvSpPr/>
          <p:nvPr/>
        </p:nvSpPr>
        <p:spPr>
          <a:xfrm>
            <a:off x="6934310" y="-2190"/>
            <a:ext cx="2215752" cy="1981509"/>
          </a:xfrm>
          <a:custGeom>
            <a:rect b="b" l="l" r="r" t="t"/>
            <a:pathLst>
              <a:path extrusionOk="0" h="1981509" w="2215752">
                <a:moveTo>
                  <a:pt x="198262" y="0"/>
                </a:moveTo>
                <a:lnTo>
                  <a:pt x="2215752" y="0"/>
                </a:lnTo>
                <a:lnTo>
                  <a:pt x="2215752" y="1602337"/>
                </a:lnTo>
                <a:lnTo>
                  <a:pt x="2124866" y="1684939"/>
                </a:lnTo>
                <a:cubicBezTo>
                  <a:pt x="1900367" y="1870213"/>
                  <a:pt x="1612553" y="1981509"/>
                  <a:pt x="1298744" y="1981509"/>
                </a:cubicBezTo>
                <a:cubicBezTo>
                  <a:pt x="581467" y="1981509"/>
                  <a:pt x="0" y="1400042"/>
                  <a:pt x="0" y="682765"/>
                </a:cubicBezTo>
                <a:cubicBezTo>
                  <a:pt x="0" y="503446"/>
                  <a:pt x="36342" y="332615"/>
                  <a:pt x="102062" y="17723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381000" rotWithShape="0" algn="bl" dir="5400000" dist="127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9" name="Google Shape;169;p17"/>
          <p:cNvSpPr/>
          <p:nvPr/>
        </p:nvSpPr>
        <p:spPr>
          <a:xfrm>
            <a:off x="1614336" y="162"/>
            <a:ext cx="7216790" cy="5140882"/>
          </a:xfrm>
          <a:custGeom>
            <a:rect b="b" l="l" r="r" t="t"/>
            <a:pathLst>
              <a:path extrusionOk="0" h="5140882" w="7216790">
                <a:moveTo>
                  <a:pt x="1078053" y="0"/>
                </a:moveTo>
                <a:lnTo>
                  <a:pt x="6138737" y="0"/>
                </a:lnTo>
                <a:lnTo>
                  <a:pt x="6159916" y="19248"/>
                </a:lnTo>
                <a:cubicBezTo>
                  <a:pt x="6812907" y="672239"/>
                  <a:pt x="7216790" y="1574337"/>
                  <a:pt x="7216790" y="2570766"/>
                </a:cubicBezTo>
                <a:cubicBezTo>
                  <a:pt x="7216790" y="3567196"/>
                  <a:pt x="6812907" y="4469294"/>
                  <a:pt x="6159916" y="5122284"/>
                </a:cubicBezTo>
                <a:lnTo>
                  <a:pt x="6139453" y="5140882"/>
                </a:lnTo>
                <a:lnTo>
                  <a:pt x="1077338" y="5140882"/>
                </a:lnTo>
                <a:lnTo>
                  <a:pt x="1056874" y="5122284"/>
                </a:lnTo>
                <a:cubicBezTo>
                  <a:pt x="403883" y="4469294"/>
                  <a:pt x="0" y="3567196"/>
                  <a:pt x="0" y="2570766"/>
                </a:cubicBezTo>
                <a:cubicBezTo>
                  <a:pt x="0" y="1574337"/>
                  <a:pt x="403883" y="672239"/>
                  <a:pt x="1056874" y="1924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0" name="Google Shape;170;p17"/>
          <p:cNvSpPr/>
          <p:nvPr/>
        </p:nvSpPr>
        <p:spPr>
          <a:xfrm rot="3600000">
            <a:off x="5780499" y="3635068"/>
            <a:ext cx="1906161" cy="2362367"/>
          </a:xfrm>
          <a:custGeom>
            <a:rect b="b" l="l" r="r" t="t"/>
            <a:pathLst>
              <a:path extrusionOk="0" h="2362367" w="1906161">
                <a:moveTo>
                  <a:pt x="152710" y="662161"/>
                </a:moveTo>
                <a:cubicBezTo>
                  <a:pt x="366968" y="267748"/>
                  <a:pt x="784845" y="0"/>
                  <a:pt x="1265258" y="0"/>
                </a:cubicBezTo>
                <a:cubicBezTo>
                  <a:pt x="1439954" y="0"/>
                  <a:pt x="1606380" y="35405"/>
                  <a:pt x="1757754" y="99431"/>
                </a:cubicBezTo>
                <a:lnTo>
                  <a:pt x="1906161" y="179984"/>
                </a:lnTo>
                <a:lnTo>
                  <a:pt x="646162" y="2362367"/>
                </a:lnTo>
                <a:lnTo>
                  <a:pt x="557840" y="2314428"/>
                </a:lnTo>
                <a:cubicBezTo>
                  <a:pt x="221279" y="2087052"/>
                  <a:pt x="0" y="1701996"/>
                  <a:pt x="0" y="1265257"/>
                </a:cubicBezTo>
                <a:cubicBezTo>
                  <a:pt x="0" y="1046888"/>
                  <a:pt x="55320" y="841439"/>
                  <a:pt x="152710" y="66216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8900732" scaled="0"/>
          </a:gra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17"/>
          <p:cNvSpPr/>
          <p:nvPr/>
        </p:nvSpPr>
        <p:spPr>
          <a:xfrm>
            <a:off x="1506495" y="253171"/>
            <a:ext cx="898071" cy="898071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17"/>
          <p:cNvSpPr/>
          <p:nvPr/>
        </p:nvSpPr>
        <p:spPr>
          <a:xfrm rot="-2700000">
            <a:off x="-276073" y="2720352"/>
            <a:ext cx="2976885" cy="3061089"/>
          </a:xfrm>
          <a:custGeom>
            <a:rect b="b" l="l" r="r" t="t"/>
            <a:pathLst>
              <a:path extrusionOk="0" h="3061089" w="2976885">
                <a:moveTo>
                  <a:pt x="2523242" y="453643"/>
                </a:moveTo>
                <a:cubicBezTo>
                  <a:pt x="2803526" y="733926"/>
                  <a:pt x="2976885" y="1121134"/>
                  <a:pt x="2976885" y="1548832"/>
                </a:cubicBezTo>
                <a:cubicBezTo>
                  <a:pt x="2976885" y="2190379"/>
                  <a:pt x="2586827" y="2740824"/>
                  <a:pt x="2030928" y="2975949"/>
                </a:cubicBezTo>
                <a:lnTo>
                  <a:pt x="1756652" y="3061089"/>
                </a:lnTo>
                <a:lnTo>
                  <a:pt x="0" y="1304437"/>
                </a:lnTo>
                <a:lnTo>
                  <a:pt x="1298765" y="5672"/>
                </a:lnTo>
                <a:lnTo>
                  <a:pt x="1308885" y="4516"/>
                </a:lnTo>
                <a:cubicBezTo>
                  <a:pt x="1348216" y="1524"/>
                  <a:pt x="1387956" y="0"/>
                  <a:pt x="1428053" y="0"/>
                </a:cubicBezTo>
                <a:cubicBezTo>
                  <a:pt x="1855751" y="0"/>
                  <a:pt x="2242959" y="173359"/>
                  <a:pt x="2523242" y="453643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3" name="Google Shape;17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9710" y="4077927"/>
            <a:ext cx="1425778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7"/>
          <p:cNvSpPr/>
          <p:nvPr/>
        </p:nvSpPr>
        <p:spPr>
          <a:xfrm>
            <a:off x="1098" y="2116145"/>
            <a:ext cx="1143528" cy="1588782"/>
          </a:xfrm>
          <a:custGeom>
            <a:rect b="b" l="l" r="r" t="t"/>
            <a:pathLst>
              <a:path extrusionOk="0" h="1588782" w="1143528">
                <a:moveTo>
                  <a:pt x="349137" y="0"/>
                </a:moveTo>
                <a:cubicBezTo>
                  <a:pt x="787867" y="0"/>
                  <a:pt x="1143528" y="355661"/>
                  <a:pt x="1143528" y="794391"/>
                </a:cubicBezTo>
                <a:cubicBezTo>
                  <a:pt x="1143528" y="1233121"/>
                  <a:pt x="787867" y="1588782"/>
                  <a:pt x="349137" y="1588782"/>
                </a:cubicBezTo>
                <a:cubicBezTo>
                  <a:pt x="239455" y="1588782"/>
                  <a:pt x="134964" y="1566553"/>
                  <a:pt x="39924" y="1526355"/>
                </a:cubicBezTo>
                <a:lnTo>
                  <a:pt x="0" y="1504685"/>
                </a:lnTo>
                <a:lnTo>
                  <a:pt x="0" y="84098"/>
                </a:lnTo>
                <a:lnTo>
                  <a:pt x="39924" y="62427"/>
                </a:lnTo>
                <a:cubicBezTo>
                  <a:pt x="134964" y="22229"/>
                  <a:pt x="239455" y="0"/>
                  <a:pt x="3491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798597" y="2898836"/>
            <a:ext cx="603726" cy="60372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6" name="Google Shape;176;p17"/>
          <p:cNvSpPr txBox="1"/>
          <p:nvPr>
            <p:ph idx="1" type="body"/>
          </p:nvPr>
        </p:nvSpPr>
        <p:spPr>
          <a:xfrm>
            <a:off x="3194796" y="1170845"/>
            <a:ext cx="5483704" cy="9906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75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4200"/>
              <a:buNone/>
              <a:defRPr b="0" i="0" sz="4200">
                <a:solidFill>
                  <a:srgbClr val="183F6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None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17"/>
          <p:cNvSpPr txBox="1"/>
          <p:nvPr>
            <p:ph idx="2" type="body"/>
          </p:nvPr>
        </p:nvSpPr>
        <p:spPr>
          <a:xfrm>
            <a:off x="3194796" y="2147700"/>
            <a:ext cx="5483704" cy="7581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1828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3400"/>
              <a:buNone/>
              <a:defRPr b="0" i="0" sz="3400">
                <a:solidFill>
                  <a:srgbClr val="183F6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None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8" name="Google Shape;178;p17"/>
          <p:cNvSpPr txBox="1"/>
          <p:nvPr>
            <p:ph idx="3" type="body"/>
          </p:nvPr>
        </p:nvSpPr>
        <p:spPr>
          <a:xfrm>
            <a:off x="3194796" y="2912364"/>
            <a:ext cx="5483704" cy="402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b="0" i="0" sz="2000">
                <a:solidFill>
                  <a:srgbClr val="9B9B9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None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9" name="Google Shape;179;p17"/>
          <p:cNvSpPr txBox="1"/>
          <p:nvPr>
            <p:ph idx="4" type="body"/>
          </p:nvPr>
        </p:nvSpPr>
        <p:spPr>
          <a:xfrm>
            <a:off x="3194795" y="3321846"/>
            <a:ext cx="5483706" cy="402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b="0" i="0" sz="20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None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80" name="Google Shape;180;p17"/>
          <p:cNvCxnSpPr/>
          <p:nvPr/>
        </p:nvCxnSpPr>
        <p:spPr>
          <a:xfrm>
            <a:off x="3194795" y="2168291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55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 Light">
  <p:cSld name="Comparison Ligh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 txBox="1"/>
          <p:nvPr>
            <p:ph idx="1" type="body"/>
          </p:nvPr>
        </p:nvSpPr>
        <p:spPr>
          <a:xfrm>
            <a:off x="4674063" y="1203326"/>
            <a:ext cx="4023360" cy="3282552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" dir="5400000" dist="25400">
              <a:srgbClr val="000000">
                <a:alpha val="14901"/>
              </a:srgbClr>
            </a:outerShdw>
          </a:effectLst>
        </p:spPr>
        <p:txBody>
          <a:bodyPr anchorCtr="0" anchor="t" bIns="45700" lIns="91425" spcFirstLastPara="1" rIns="91425" wrap="square" tIns="6858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1pPr>
            <a:lvl2pPr indent="-32639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540"/>
              <a:buChar char="▪"/>
              <a:defRPr sz="1400"/>
            </a:lvl2pPr>
            <a:lvl3pPr indent="-312419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320"/>
              <a:buChar char="○"/>
              <a:defRPr sz="1200"/>
            </a:lvl3pPr>
            <a:lvl4pPr indent="-29845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100"/>
              <a:buChar char="-"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b="0" i="0" sz="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18"/>
          <p:cNvSpPr txBox="1"/>
          <p:nvPr>
            <p:ph idx="2" type="body"/>
          </p:nvPr>
        </p:nvSpPr>
        <p:spPr>
          <a:xfrm>
            <a:off x="457199" y="1203326"/>
            <a:ext cx="4023360" cy="3282552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" dir="5400000" dist="25400">
              <a:srgbClr val="000000">
                <a:alpha val="14901"/>
              </a:srgbClr>
            </a:outerShdw>
          </a:effectLst>
        </p:spPr>
        <p:txBody>
          <a:bodyPr anchorCtr="0" anchor="t" bIns="45700" lIns="91425" spcFirstLastPara="1" rIns="91425" wrap="square" tIns="6858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1pPr>
            <a:lvl2pPr indent="-32639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540"/>
              <a:buChar char="▪"/>
              <a:defRPr sz="1400"/>
            </a:lvl2pPr>
            <a:lvl3pPr indent="-312419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320"/>
              <a:buChar char="○"/>
              <a:defRPr sz="1200"/>
            </a:lvl3pPr>
            <a:lvl4pPr indent="-29845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100"/>
              <a:buChar char="-"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b="0" i="0" sz="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4" name="Google Shape;184;p18"/>
          <p:cNvSpPr txBox="1"/>
          <p:nvPr>
            <p:ph idx="3" type="body"/>
          </p:nvPr>
        </p:nvSpPr>
        <p:spPr>
          <a:xfrm>
            <a:off x="457199" y="1203325"/>
            <a:ext cx="4023360" cy="6400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91425" lIns="91425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0" i="0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65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85"/>
              <a:buNone/>
              <a:defRPr b="1" sz="1350"/>
            </a:lvl3pPr>
            <a:lvl4pPr indent="-22860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32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85" name="Google Shape;185;p18"/>
          <p:cNvSpPr txBox="1"/>
          <p:nvPr>
            <p:ph idx="4" type="body"/>
          </p:nvPr>
        </p:nvSpPr>
        <p:spPr>
          <a:xfrm>
            <a:off x="4674063" y="1203325"/>
            <a:ext cx="4023360" cy="6400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b" bIns="91425" lIns="91425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0" i="0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65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85"/>
              <a:buNone/>
              <a:defRPr b="1" sz="1350"/>
            </a:lvl3pPr>
            <a:lvl4pPr indent="-22860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32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86" name="Google Shape;186;p18"/>
          <p:cNvSpPr txBox="1"/>
          <p:nvPr>
            <p:ph idx="11" type="ftr"/>
          </p:nvPr>
        </p:nvSpPr>
        <p:spPr>
          <a:xfrm>
            <a:off x="1027512" y="4757286"/>
            <a:ext cx="30861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18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18"/>
          <p:cNvSpPr txBox="1"/>
          <p:nvPr>
            <p:ph type="title"/>
          </p:nvPr>
        </p:nvSpPr>
        <p:spPr>
          <a:xfrm>
            <a:off x="457200" y="457827"/>
            <a:ext cx="822960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8"/>
          <p:cNvSpPr txBox="1"/>
          <p:nvPr>
            <p:ph idx="5" type="body"/>
          </p:nvPr>
        </p:nvSpPr>
        <p:spPr>
          <a:xfrm>
            <a:off x="457200" y="255410"/>
            <a:ext cx="8229600" cy="202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90" name="Google Shape;190;p18"/>
          <p:cNvCxnSpPr/>
          <p:nvPr/>
        </p:nvCxnSpPr>
        <p:spPr>
          <a:xfrm>
            <a:off x="457200" y="969963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bg>
      <p:bgPr>
        <a:gradFill>
          <a:gsLst>
            <a:gs pos="0">
              <a:srgbClr val="F0F6FD"/>
            </a:gs>
            <a:gs pos="60000">
              <a:schemeClr val="lt1"/>
            </a:gs>
            <a:gs pos="100000">
              <a:schemeClr val="lt1"/>
            </a:gs>
          </a:gsLst>
          <a:lin ang="5400000" scaled="0"/>
        </a:gra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/>
          <p:nvPr/>
        </p:nvSpPr>
        <p:spPr>
          <a:xfrm>
            <a:off x="4959824" y="397909"/>
            <a:ext cx="4184176" cy="4737471"/>
          </a:xfrm>
          <a:custGeom>
            <a:rect b="b" l="l" r="r" t="t"/>
            <a:pathLst>
              <a:path extrusionOk="0" h="4737471" w="4184176">
                <a:moveTo>
                  <a:pt x="2560320" y="0"/>
                </a:moveTo>
                <a:cubicBezTo>
                  <a:pt x="3090580" y="0"/>
                  <a:pt x="3583190" y="161198"/>
                  <a:pt x="3991819" y="437262"/>
                </a:cubicBezTo>
                <a:lnTo>
                  <a:pt x="4184176" y="581104"/>
                </a:lnTo>
                <a:lnTo>
                  <a:pt x="4184176" y="4539536"/>
                </a:lnTo>
                <a:lnTo>
                  <a:pt x="3991819" y="4683378"/>
                </a:lnTo>
                <a:lnTo>
                  <a:pt x="3905158" y="4737471"/>
                </a:lnTo>
                <a:lnTo>
                  <a:pt x="1217861" y="4737471"/>
                </a:lnTo>
                <a:lnTo>
                  <a:pt x="1128821" y="4683378"/>
                </a:lnTo>
                <a:cubicBezTo>
                  <a:pt x="447771" y="4223270"/>
                  <a:pt x="0" y="3444086"/>
                  <a:pt x="0" y="2560320"/>
                </a:cubicBezTo>
                <a:cubicBezTo>
                  <a:pt x="0" y="1146294"/>
                  <a:pt x="1146294" y="0"/>
                  <a:pt x="25603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p19"/>
          <p:cNvSpPr/>
          <p:nvPr/>
        </p:nvSpPr>
        <p:spPr>
          <a:xfrm>
            <a:off x="0" y="4543425"/>
            <a:ext cx="1710389" cy="6000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4" name="Google Shape;194;p19"/>
          <p:cNvSpPr txBox="1"/>
          <p:nvPr>
            <p:ph type="title"/>
          </p:nvPr>
        </p:nvSpPr>
        <p:spPr>
          <a:xfrm>
            <a:off x="441211" y="2784603"/>
            <a:ext cx="4114800" cy="5109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18287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54068"/>
              </a:buClr>
              <a:buSzPts val="3400"/>
              <a:buFont typeface="Helvetica Neue"/>
              <a:buNone/>
              <a:defRPr b="0" i="0" sz="3400">
                <a:solidFill>
                  <a:srgbClr val="25406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9"/>
          <p:cNvSpPr txBox="1"/>
          <p:nvPr>
            <p:ph idx="1" type="body"/>
          </p:nvPr>
        </p:nvSpPr>
        <p:spPr>
          <a:xfrm>
            <a:off x="441209" y="3315752"/>
            <a:ext cx="4114801" cy="5093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46555A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650"/>
              <a:buNone/>
              <a:defRPr sz="1500">
                <a:solidFill>
                  <a:srgbClr val="888C93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85"/>
              <a:buNone/>
              <a:defRPr sz="1350">
                <a:solidFill>
                  <a:srgbClr val="888C93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320"/>
              <a:buNone/>
              <a:defRPr sz="1200">
                <a:solidFill>
                  <a:srgbClr val="888C93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9pPr>
          </a:lstStyle>
          <a:p/>
        </p:txBody>
      </p:sp>
      <p:sp>
        <p:nvSpPr>
          <p:cNvPr id="196" name="Google Shape;196;p19"/>
          <p:cNvSpPr/>
          <p:nvPr/>
        </p:nvSpPr>
        <p:spPr>
          <a:xfrm rot="-6255681">
            <a:off x="7582855" y="249392"/>
            <a:ext cx="2134962" cy="1428932"/>
          </a:xfrm>
          <a:custGeom>
            <a:rect b="b" l="l" r="r" t="t"/>
            <a:pathLst>
              <a:path extrusionOk="0" h="1428932" w="2134962">
                <a:moveTo>
                  <a:pt x="2134962" y="403878"/>
                </a:moveTo>
                <a:lnTo>
                  <a:pt x="1874415" y="1428932"/>
                </a:lnTo>
                <a:lnTo>
                  <a:pt x="0" y="952496"/>
                </a:lnTo>
                <a:lnTo>
                  <a:pt x="18505" y="880529"/>
                </a:lnTo>
                <a:cubicBezTo>
                  <a:pt x="177173" y="370395"/>
                  <a:pt x="653008" y="0"/>
                  <a:pt x="1215353" y="0"/>
                </a:cubicBezTo>
                <a:cubicBezTo>
                  <a:pt x="1561412" y="0"/>
                  <a:pt x="1874709" y="140268"/>
                  <a:pt x="2101491" y="3670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7" name="Google Shape;19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088913"/>
            <a:ext cx="142578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9"/>
          <p:cNvSpPr/>
          <p:nvPr/>
        </p:nvSpPr>
        <p:spPr>
          <a:xfrm>
            <a:off x="0" y="1"/>
            <a:ext cx="1677044" cy="969962"/>
          </a:xfrm>
          <a:custGeom>
            <a:rect b="b" l="l" r="r" t="t"/>
            <a:pathLst>
              <a:path extrusionOk="0" h="969962" w="1677044">
                <a:moveTo>
                  <a:pt x="0" y="0"/>
                </a:moveTo>
                <a:lnTo>
                  <a:pt x="1677044" y="0"/>
                </a:lnTo>
                <a:lnTo>
                  <a:pt x="1654048" y="89433"/>
                </a:lnTo>
                <a:cubicBezTo>
                  <a:pt x="1495380" y="599567"/>
                  <a:pt x="1019545" y="969962"/>
                  <a:pt x="457200" y="969962"/>
                </a:cubicBezTo>
                <a:cubicBezTo>
                  <a:pt x="316614" y="969962"/>
                  <a:pt x="181434" y="946812"/>
                  <a:pt x="55266" y="904117"/>
                </a:cubicBezTo>
                <a:lnTo>
                  <a:pt x="0" y="88036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9" name="Google Shape;199;p19"/>
          <p:cNvSpPr/>
          <p:nvPr/>
        </p:nvSpPr>
        <p:spPr>
          <a:xfrm rot="-6255681">
            <a:off x="4974093" y="3392701"/>
            <a:ext cx="1709052" cy="2365104"/>
          </a:xfrm>
          <a:custGeom>
            <a:rect b="b" l="l" r="r" t="t"/>
            <a:pathLst>
              <a:path extrusionOk="0" h="2365104" w="1709052">
                <a:moveTo>
                  <a:pt x="1684981" y="1419085"/>
                </a:moveTo>
                <a:cubicBezTo>
                  <a:pt x="1574503" y="1958977"/>
                  <a:pt x="1096807" y="2365104"/>
                  <a:pt x="524255" y="2365104"/>
                </a:cubicBezTo>
                <a:cubicBezTo>
                  <a:pt x="360669" y="2365104"/>
                  <a:pt x="204826" y="2331951"/>
                  <a:pt x="63079" y="2271997"/>
                </a:cubicBezTo>
                <a:lnTo>
                  <a:pt x="0" y="2237759"/>
                </a:lnTo>
                <a:lnTo>
                  <a:pt x="568791" y="0"/>
                </a:lnTo>
                <a:lnTo>
                  <a:pt x="763033" y="19581"/>
                </a:lnTo>
                <a:cubicBezTo>
                  <a:pt x="1302925" y="130059"/>
                  <a:pt x="1709052" y="607755"/>
                  <a:pt x="1709052" y="1180307"/>
                </a:cubicBezTo>
                <a:cubicBezTo>
                  <a:pt x="1709052" y="1262100"/>
                  <a:pt x="1700764" y="1341957"/>
                  <a:pt x="1684981" y="1419085"/>
                </a:cubicBezTo>
                <a:close/>
              </a:path>
            </a:pathLst>
          </a:custGeom>
          <a:gradFill>
            <a:gsLst>
              <a:gs pos="0">
                <a:srgbClr val="1293F5"/>
              </a:gs>
              <a:gs pos="100000">
                <a:srgbClr val="0F51DF"/>
              </a:gs>
            </a:gsLst>
            <a:lin ang="18900732" scaled="0"/>
          </a:gra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0" name="Google Shape;200;p19"/>
          <p:cNvSpPr/>
          <p:nvPr/>
        </p:nvSpPr>
        <p:spPr>
          <a:xfrm rot="-6255681">
            <a:off x="8143942" y="4039321"/>
            <a:ext cx="1297184" cy="1048597"/>
          </a:xfrm>
          <a:custGeom>
            <a:rect b="b" l="l" r="r" t="t"/>
            <a:pathLst>
              <a:path extrusionOk="0" h="1048597" w="1297184">
                <a:moveTo>
                  <a:pt x="1284581" y="1048597"/>
                </a:moveTo>
                <a:lnTo>
                  <a:pt x="0" y="722085"/>
                </a:lnTo>
                <a:lnTo>
                  <a:pt x="177591" y="23401"/>
                </a:lnTo>
                <a:lnTo>
                  <a:pt x="232950" y="10642"/>
                </a:lnTo>
                <a:cubicBezTo>
                  <a:pt x="278812" y="3634"/>
                  <a:pt x="325783" y="0"/>
                  <a:pt x="373603" y="0"/>
                </a:cubicBezTo>
                <a:cubicBezTo>
                  <a:pt x="883683" y="0"/>
                  <a:pt x="1297184" y="413501"/>
                  <a:pt x="1297184" y="92358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p19"/>
          <p:cNvSpPr/>
          <p:nvPr/>
        </p:nvSpPr>
        <p:spPr>
          <a:xfrm>
            <a:off x="3090441" y="1203325"/>
            <a:ext cx="717630" cy="4844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2" name="Google Shape;202;p19"/>
          <p:cNvSpPr/>
          <p:nvPr>
            <p:ph idx="2" type="pic"/>
          </p:nvPr>
        </p:nvSpPr>
        <p:spPr>
          <a:xfrm>
            <a:off x="4959824" y="397908"/>
            <a:ext cx="4184176" cy="4745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731500">
            <a:noAutofit/>
          </a:bodyPr>
          <a:lstStyle>
            <a:lvl1pPr lvl="0" marR="0" rtl="0" algn="ctr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980"/>
              <a:buFont typeface="Merriweather Sans"/>
              <a:buChar char="▪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60"/>
              <a:buFont typeface="NTR"/>
              <a:buChar char="○"/>
              <a:defRPr b="0" i="0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40"/>
              <a:buFont typeface="NTR"/>
              <a:buChar char="-"/>
              <a:defRPr b="0" i="0" sz="14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" name="Google Shape;203;p19"/>
          <p:cNvSpPr/>
          <p:nvPr/>
        </p:nvSpPr>
        <p:spPr>
          <a:xfrm rot="-6255681">
            <a:off x="4997269" y="981749"/>
            <a:ext cx="841030" cy="84103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ark — Header Only">
  <p:cSld name="Content Dark — Header Only">
    <p:bg>
      <p:bgPr>
        <a:solidFill>
          <a:schemeClr val="dk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 txBox="1"/>
          <p:nvPr>
            <p:ph type="title"/>
          </p:nvPr>
        </p:nvSpPr>
        <p:spPr>
          <a:xfrm>
            <a:off x="457200" y="457663"/>
            <a:ext cx="822960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0"/>
          <p:cNvSpPr txBox="1"/>
          <p:nvPr>
            <p:ph idx="11" type="ftr"/>
          </p:nvPr>
        </p:nvSpPr>
        <p:spPr>
          <a:xfrm>
            <a:off x="1027512" y="4757286"/>
            <a:ext cx="30861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0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8" name="Google Shape;208;p20"/>
          <p:cNvSpPr txBox="1"/>
          <p:nvPr>
            <p:ph idx="1" type="body"/>
          </p:nvPr>
        </p:nvSpPr>
        <p:spPr>
          <a:xfrm>
            <a:off x="457200" y="250698"/>
            <a:ext cx="8229600" cy="2069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09" name="Google Shape;209;p20"/>
          <p:cNvCxnSpPr/>
          <p:nvPr/>
        </p:nvCxnSpPr>
        <p:spPr>
          <a:xfrm>
            <a:off x="457200" y="969963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10" name="Google Shape;210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673600"/>
            <a:ext cx="571500" cy="19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ivider">
  <p:cSld name="Section Divider">
    <p:bg>
      <p:bgPr>
        <a:gradFill>
          <a:gsLst>
            <a:gs pos="0">
              <a:srgbClr val="F0F6FD"/>
            </a:gs>
            <a:gs pos="60000">
              <a:schemeClr val="lt1"/>
            </a:gs>
            <a:gs pos="100000">
              <a:schemeClr val="lt1"/>
            </a:gs>
          </a:gsLst>
          <a:lin ang="5400000" scaled="0"/>
        </a:gra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/>
          <p:nvPr/>
        </p:nvSpPr>
        <p:spPr>
          <a:xfrm rot="10800000">
            <a:off x="3323" y="-1"/>
            <a:ext cx="8810182" cy="5143501"/>
          </a:xfrm>
          <a:custGeom>
            <a:rect b="b" l="l" r="r" t="t"/>
            <a:pathLst>
              <a:path extrusionOk="0" h="5143501" w="8810182">
                <a:moveTo>
                  <a:pt x="8810182" y="5143501"/>
                </a:moveTo>
                <a:lnTo>
                  <a:pt x="1070183" y="5143501"/>
                </a:lnTo>
                <a:lnTo>
                  <a:pt x="1024295" y="5085108"/>
                </a:lnTo>
                <a:cubicBezTo>
                  <a:pt x="380972" y="4224884"/>
                  <a:pt x="0" y="3157058"/>
                  <a:pt x="0" y="2000252"/>
                </a:cubicBezTo>
                <a:cubicBezTo>
                  <a:pt x="0" y="1377356"/>
                  <a:pt x="110459" y="780260"/>
                  <a:pt x="312859" y="227481"/>
                </a:cubicBezTo>
                <a:lnTo>
                  <a:pt x="402552" y="0"/>
                </a:lnTo>
                <a:lnTo>
                  <a:pt x="881018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" name="Google Shape;31;p3"/>
          <p:cNvSpPr txBox="1"/>
          <p:nvPr>
            <p:ph type="title"/>
          </p:nvPr>
        </p:nvSpPr>
        <p:spPr>
          <a:xfrm>
            <a:off x="3200400" y="2779800"/>
            <a:ext cx="5478101" cy="5109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18287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Helvetica Neue"/>
              <a:buNone/>
              <a:defRPr b="0" i="0" sz="34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/>
          <p:nvPr/>
        </p:nvSpPr>
        <p:spPr>
          <a:xfrm rot="-2700000">
            <a:off x="-276073" y="2720352"/>
            <a:ext cx="2976885" cy="3061089"/>
          </a:xfrm>
          <a:custGeom>
            <a:rect b="b" l="l" r="r" t="t"/>
            <a:pathLst>
              <a:path extrusionOk="0" h="3061089" w="2976885">
                <a:moveTo>
                  <a:pt x="2523242" y="453643"/>
                </a:moveTo>
                <a:cubicBezTo>
                  <a:pt x="2803526" y="733926"/>
                  <a:pt x="2976885" y="1121134"/>
                  <a:pt x="2976885" y="1548832"/>
                </a:cubicBezTo>
                <a:cubicBezTo>
                  <a:pt x="2976885" y="2190379"/>
                  <a:pt x="2586827" y="2740824"/>
                  <a:pt x="2030928" y="2975949"/>
                </a:cubicBezTo>
                <a:lnTo>
                  <a:pt x="1756652" y="3061089"/>
                </a:lnTo>
                <a:lnTo>
                  <a:pt x="0" y="1304437"/>
                </a:lnTo>
                <a:lnTo>
                  <a:pt x="1298765" y="5672"/>
                </a:lnTo>
                <a:lnTo>
                  <a:pt x="1308885" y="4516"/>
                </a:lnTo>
                <a:cubicBezTo>
                  <a:pt x="1348216" y="1524"/>
                  <a:pt x="1387956" y="0"/>
                  <a:pt x="1428053" y="0"/>
                </a:cubicBezTo>
                <a:cubicBezTo>
                  <a:pt x="1855751" y="0"/>
                  <a:pt x="2242959" y="173359"/>
                  <a:pt x="2523242" y="453643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" name="Google Shape;33;p3"/>
          <p:cNvSpPr txBox="1"/>
          <p:nvPr>
            <p:ph idx="1" type="body"/>
          </p:nvPr>
        </p:nvSpPr>
        <p:spPr>
          <a:xfrm>
            <a:off x="3208700" y="3290709"/>
            <a:ext cx="5478100" cy="5093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b="0" i="0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650"/>
              <a:buNone/>
              <a:defRPr sz="1500">
                <a:solidFill>
                  <a:srgbClr val="888C93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85"/>
              <a:buNone/>
              <a:defRPr sz="1350">
                <a:solidFill>
                  <a:srgbClr val="888C93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320"/>
              <a:buNone/>
              <a:defRPr sz="1200">
                <a:solidFill>
                  <a:srgbClr val="888C93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C93"/>
              </a:buClr>
              <a:buSzPts val="1200"/>
              <a:buNone/>
              <a:defRPr sz="1200">
                <a:solidFill>
                  <a:srgbClr val="888C93"/>
                </a:solidFill>
              </a:defRPr>
            </a:lvl9pPr>
          </a:lstStyle>
          <a:p/>
        </p:txBody>
      </p:sp>
      <p:pic>
        <p:nvPicPr>
          <p:cNvPr id="34" name="Google Shape;3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9710" y="4077927"/>
            <a:ext cx="1425778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>
            <a:off x="1098" y="2116145"/>
            <a:ext cx="1143528" cy="1588782"/>
          </a:xfrm>
          <a:custGeom>
            <a:rect b="b" l="l" r="r" t="t"/>
            <a:pathLst>
              <a:path extrusionOk="0" h="1588782" w="1143528">
                <a:moveTo>
                  <a:pt x="349137" y="0"/>
                </a:moveTo>
                <a:cubicBezTo>
                  <a:pt x="787867" y="0"/>
                  <a:pt x="1143528" y="355661"/>
                  <a:pt x="1143528" y="794391"/>
                </a:cubicBezTo>
                <a:cubicBezTo>
                  <a:pt x="1143528" y="1233121"/>
                  <a:pt x="787867" y="1588782"/>
                  <a:pt x="349137" y="1588782"/>
                </a:cubicBezTo>
                <a:cubicBezTo>
                  <a:pt x="239455" y="1588782"/>
                  <a:pt x="134964" y="1566553"/>
                  <a:pt x="39924" y="1526355"/>
                </a:cubicBezTo>
                <a:lnTo>
                  <a:pt x="0" y="1504685"/>
                </a:lnTo>
                <a:lnTo>
                  <a:pt x="0" y="84098"/>
                </a:lnTo>
                <a:lnTo>
                  <a:pt x="39924" y="62427"/>
                </a:lnTo>
                <a:cubicBezTo>
                  <a:pt x="134964" y="22229"/>
                  <a:pt x="239455" y="0"/>
                  <a:pt x="3491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" name="Google Shape;36;p3"/>
          <p:cNvSpPr/>
          <p:nvPr/>
        </p:nvSpPr>
        <p:spPr>
          <a:xfrm>
            <a:off x="798597" y="2898836"/>
            <a:ext cx="603726" cy="60372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Light — Blue Sidebar">
  <p:cSld name="Content Light — Blue Sidebar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/>
          <p:nvPr/>
        </p:nvSpPr>
        <p:spPr>
          <a:xfrm>
            <a:off x="6123708" y="0"/>
            <a:ext cx="3020291" cy="5143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1"/>
          <p:cNvSpPr txBox="1"/>
          <p:nvPr>
            <p:ph idx="1" type="body"/>
          </p:nvPr>
        </p:nvSpPr>
        <p:spPr>
          <a:xfrm>
            <a:off x="457200" y="1203325"/>
            <a:ext cx="5394960" cy="33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p21"/>
          <p:cNvSpPr txBox="1"/>
          <p:nvPr>
            <p:ph idx="11" type="ftr"/>
          </p:nvPr>
        </p:nvSpPr>
        <p:spPr>
          <a:xfrm>
            <a:off x="1027512" y="4749592"/>
            <a:ext cx="3086100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1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6" name="Google Shape;216;p21"/>
          <p:cNvSpPr txBox="1"/>
          <p:nvPr>
            <p:ph type="title"/>
          </p:nvPr>
        </p:nvSpPr>
        <p:spPr>
          <a:xfrm>
            <a:off x="457200" y="457827"/>
            <a:ext cx="539496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1"/>
          <p:cNvSpPr txBox="1"/>
          <p:nvPr>
            <p:ph idx="2" type="body"/>
          </p:nvPr>
        </p:nvSpPr>
        <p:spPr>
          <a:xfrm>
            <a:off x="457200" y="255410"/>
            <a:ext cx="5394960" cy="202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18" name="Google Shape;218;p21"/>
          <p:cNvCxnSpPr/>
          <p:nvPr/>
        </p:nvCxnSpPr>
        <p:spPr>
          <a:xfrm>
            <a:off x="457200" y="969963"/>
            <a:ext cx="901332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/>
          <p:nvPr>
            <p:ph idx="11" type="ftr"/>
          </p:nvPr>
        </p:nvSpPr>
        <p:spPr>
          <a:xfrm>
            <a:off x="1027512" y="4757286"/>
            <a:ext cx="30861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2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2" name="Google Shape;222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3col, 1 col navy img bg">
  <p:cSld name="1_3col, 1 col navy img bg">
    <p:bg>
      <p:bgPr>
        <a:solidFill>
          <a:srgbClr val="161E28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SzPts val="1400"/>
              <a:buFont typeface="Noto Sans Symbols"/>
              <a:buNone/>
              <a:defRPr b="1" i="0" sz="24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44450" lvl="1" marL="62865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rgbClr val="37393A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37393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44450" lvl="2" marL="108585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rgbClr val="37393A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37393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44450" lvl="3" marL="154305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rgbClr val="37393A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37393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44450" lvl="4" marL="200025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rgbClr val="37393A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37393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25400" lvl="5" marL="2514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25400" lvl="6" marL="2971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25400" lvl="7" marL="3429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25400" lvl="8" marL="3886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5" name="Google Shape;225;p23"/>
          <p:cNvSpPr txBox="1"/>
          <p:nvPr>
            <p:ph idx="12" type="sldNum"/>
          </p:nvPr>
        </p:nvSpPr>
        <p:spPr>
          <a:xfrm>
            <a:off x="3505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Font typeface="Helvetica Neue"/>
              <a:buNone/>
              <a:defRPr b="0" i="0" sz="9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Font typeface="Helvetica Neue"/>
              <a:buNone/>
              <a:defRPr b="0" i="0" sz="9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Font typeface="Helvetica Neue"/>
              <a:buNone/>
              <a:defRPr b="0" i="0" sz="9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Font typeface="Helvetica Neue"/>
              <a:buNone/>
              <a:defRPr b="0" i="0" sz="9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Font typeface="Helvetica Neue"/>
              <a:buNone/>
              <a:defRPr b="0" i="0" sz="9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Font typeface="Helvetica Neue"/>
              <a:buNone/>
              <a:defRPr b="0" i="0" sz="9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Font typeface="Helvetica Neue"/>
              <a:buNone/>
              <a:defRPr b="0" i="0" sz="9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Font typeface="Helvetica Neue"/>
              <a:buNone/>
              <a:defRPr b="0" i="0" sz="9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C70"/>
              </a:buClr>
              <a:buFont typeface="Helvetica Neue"/>
              <a:buNone/>
              <a:defRPr b="0" i="0" sz="900" u="none" cap="none" strike="noStrike">
                <a:solidFill>
                  <a:srgbClr val="596C7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accent1"/>
              </a:solidFill>
            </a:endParaRPr>
          </a:p>
        </p:txBody>
      </p:sp>
      <p:cxnSp>
        <p:nvCxnSpPr>
          <p:cNvPr id="226" name="Google Shape;226;p23"/>
          <p:cNvCxnSpPr/>
          <p:nvPr/>
        </p:nvCxnSpPr>
        <p:spPr>
          <a:xfrm>
            <a:off x="457200" y="1233983"/>
            <a:ext cx="252000" cy="0"/>
          </a:xfrm>
          <a:prstGeom prst="straightConnector1">
            <a:avLst/>
          </a:prstGeom>
          <a:noFill/>
          <a:ln cap="flat" cmpd="sng" w="19050">
            <a:solidFill>
              <a:srgbClr val="FB3E0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7" name="Google Shape;227;p23"/>
          <p:cNvSpPr txBox="1"/>
          <p:nvPr>
            <p:ph type="title"/>
          </p:nvPr>
        </p:nvSpPr>
        <p:spPr>
          <a:xfrm>
            <a:off x="342463" y="462956"/>
            <a:ext cx="8459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0" i="0" sz="2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rtl="0">
              <a:spcBef>
                <a:spcPts val="200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228" name="Google Shape;228;p23"/>
          <p:cNvSpPr txBox="1"/>
          <p:nvPr>
            <p:ph idx="1" type="body"/>
          </p:nvPr>
        </p:nvSpPr>
        <p:spPr>
          <a:xfrm>
            <a:off x="343102" y="1404937"/>
            <a:ext cx="26340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oto Sans Symbols"/>
              <a:buNone/>
              <a:def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98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76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54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rtl="0">
              <a:spcBef>
                <a:spcPts val="300"/>
              </a:spcBef>
              <a:spcAft>
                <a:spcPts val="0"/>
              </a:spcAft>
              <a:buSzPts val="2000"/>
              <a:buNone/>
              <a:defRPr/>
            </a:lvl1pPr>
            <a:lvl2pPr indent="-354330" lvl="1" marL="914400" rtl="0"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40360" lvl="2" marL="1371600" rtl="0">
              <a:spcBef>
                <a:spcPts val="300"/>
              </a:spcBef>
              <a:spcAft>
                <a:spcPts val="0"/>
              </a:spcAft>
              <a:buSzPts val="1760"/>
              <a:buChar char="○"/>
              <a:defRPr/>
            </a:lvl3pPr>
            <a:lvl4pPr indent="-326389" lvl="3" marL="1828800" rtl="0">
              <a:spcBef>
                <a:spcPts val="300"/>
              </a:spcBef>
              <a:spcAft>
                <a:spcPts val="0"/>
              </a:spcAft>
              <a:buSzPts val="1540"/>
              <a:buChar char="-"/>
              <a:defRPr/>
            </a:lvl4pPr>
            <a:lvl5pPr indent="-228600" lvl="4" marL="2286000" rtl="0">
              <a:spcBef>
                <a:spcPts val="600"/>
              </a:spcBef>
              <a:spcAft>
                <a:spcPts val="0"/>
              </a:spcAft>
              <a:buSzPts val="1200"/>
              <a:buNone/>
              <a:defRPr/>
            </a:lvl5pPr>
            <a:lvl6pPr indent="-314325" lvl="5" marL="2743200" rtl="0"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rtl="0"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rtl="0"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rtl="0"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232" name="Google Shape;23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 txBox="1"/>
          <p:nvPr>
            <p:ph type="title"/>
          </p:nvPr>
        </p:nvSpPr>
        <p:spPr>
          <a:xfrm>
            <a:off x="456480" y="455"/>
            <a:ext cx="82254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45700">
            <a:noAutofit/>
          </a:bodyPr>
          <a:lstStyle>
            <a:lvl1pPr indent="0" lvl="0" marL="0" marR="0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i="0" sz="2400" u="none" cap="none" strike="noStrike">
                <a:solidFill>
                  <a:srgbClr val="000000"/>
                </a:solidFill>
              </a:defRPr>
            </a:lvl1pPr>
            <a:lvl2pPr indent="0" lvl="1" marL="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90500" lvl="5" marL="209550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90500" lvl="6" marL="247650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90500" lvl="7" marL="285750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90500" lvl="8" marL="322580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25"/>
          <p:cNvSpPr txBox="1"/>
          <p:nvPr>
            <p:ph idx="1" type="body"/>
          </p:nvPr>
        </p:nvSpPr>
        <p:spPr>
          <a:xfrm>
            <a:off x="261045" y="1003965"/>
            <a:ext cx="8622000" cy="3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317500" lvl="0" marL="457200" marR="0" rtl="0" algn="l">
              <a:lnSpc>
                <a:spcPct val="104000"/>
              </a:lnSpc>
              <a:spcBef>
                <a:spcPts val="1000"/>
              </a:spcBef>
              <a:spcAft>
                <a:spcPts val="0"/>
              </a:spcAft>
              <a:buClr>
                <a:srgbClr val="37393A"/>
              </a:buClr>
              <a:buSzPts val="1400"/>
              <a:buFont typeface="Helvetica Neue"/>
              <a:buChar char="▪"/>
              <a:defRPr b="0" i="0" sz="1400" u="none" cap="none" strike="noStrike">
                <a:solidFill>
                  <a:srgbClr val="37393A"/>
                </a:solidFill>
              </a:defRPr>
            </a:lvl1pPr>
            <a:lvl2pPr indent="-304800" lvl="1" marL="914400" marR="0" rtl="0" algn="l">
              <a:lnSpc>
                <a:spcPct val="104000"/>
              </a:lnSpc>
              <a:spcBef>
                <a:spcPts val="200"/>
              </a:spcBef>
              <a:spcAft>
                <a:spcPts val="0"/>
              </a:spcAft>
              <a:buClr>
                <a:srgbClr val="37393A"/>
              </a:buClr>
              <a:buSzPts val="1200"/>
              <a:buFont typeface="Helvetica Neue"/>
              <a:buChar char="−"/>
              <a:defRPr b="0" i="0" sz="1200" u="none" cap="none" strike="noStrike">
                <a:solidFill>
                  <a:srgbClr val="37393A"/>
                </a:solidFill>
              </a:defRPr>
            </a:lvl2pPr>
            <a:lvl3pPr indent="-340360" lvl="2" marL="1371600" marR="0" rtl="0" algn="l">
              <a:lnSpc>
                <a:spcPct val="104000"/>
              </a:lnSpc>
              <a:spcBef>
                <a:spcPts val="500"/>
              </a:spcBef>
              <a:spcAft>
                <a:spcPts val="0"/>
              </a:spcAft>
              <a:buClr>
                <a:srgbClr val="37393A"/>
              </a:buClr>
              <a:buSzPts val="1760"/>
              <a:buFont typeface="Helvetica Neue"/>
              <a:buChar char="•"/>
              <a:defRPr b="0" i="0" u="none" cap="none" strike="noStrike">
                <a:solidFill>
                  <a:srgbClr val="37393A"/>
                </a:solidFill>
              </a:defRPr>
            </a:lvl3pPr>
            <a:lvl4pPr indent="-228600" lvl="3" marL="1828800" marR="0" rtl="0" algn="l">
              <a:lnSpc>
                <a:spcPct val="104000"/>
              </a:lnSpc>
              <a:spcBef>
                <a:spcPts val="200"/>
              </a:spcBef>
              <a:spcAft>
                <a:spcPts val="0"/>
              </a:spcAft>
              <a:buClr>
                <a:srgbClr val="37393A"/>
              </a:buClr>
              <a:buSzPts val="1540"/>
              <a:buFont typeface="Arial"/>
              <a:buNone/>
              <a:defRPr b="0" i="0" u="none" cap="none" strike="noStrike">
                <a:solidFill>
                  <a:srgbClr val="37393A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4000"/>
              </a:lnSpc>
              <a:spcBef>
                <a:spcPts val="500"/>
              </a:spcBef>
              <a:spcAft>
                <a:spcPts val="0"/>
              </a:spcAft>
              <a:buClr>
                <a:srgbClr val="37393A"/>
              </a:buClr>
              <a:buSzPts val="1200"/>
              <a:buFont typeface="Arial"/>
              <a:buNone/>
              <a:defRPr b="0" i="0" u="none" cap="none" strike="noStrike">
                <a:solidFill>
                  <a:srgbClr val="37393A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4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4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4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4000"/>
              </a:lnSpc>
              <a:spcBef>
                <a:spcPts val="200"/>
              </a:spcBef>
              <a:spcAft>
                <a:spcPts val="20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36" name="Google Shape;236;p25"/>
          <p:cNvCxnSpPr/>
          <p:nvPr/>
        </p:nvCxnSpPr>
        <p:spPr>
          <a:xfrm>
            <a:off x="600975" y="833275"/>
            <a:ext cx="281100" cy="0"/>
          </a:xfrm>
          <a:prstGeom prst="straightConnector1">
            <a:avLst/>
          </a:prstGeom>
          <a:noFill/>
          <a:ln cap="flat" cmpd="sng" w="38100">
            <a:solidFill>
              <a:srgbClr val="FB3E0B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7" name="Google Shape;23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rgbClr val="37393A"/>
                </a:solidFill>
              </a:defRPr>
            </a:lvl1pPr>
            <a:lvl2pPr lvl="1" rtl="0" algn="r">
              <a:buNone/>
              <a:defRPr sz="1300">
                <a:solidFill>
                  <a:srgbClr val="37393A"/>
                </a:solidFill>
              </a:defRPr>
            </a:lvl2pPr>
            <a:lvl3pPr lvl="2" rtl="0" algn="r">
              <a:buNone/>
              <a:defRPr sz="1300">
                <a:solidFill>
                  <a:srgbClr val="37393A"/>
                </a:solidFill>
              </a:defRPr>
            </a:lvl3pPr>
            <a:lvl4pPr lvl="3" rtl="0" algn="r">
              <a:buNone/>
              <a:defRPr sz="1300">
                <a:solidFill>
                  <a:srgbClr val="37393A"/>
                </a:solidFill>
              </a:defRPr>
            </a:lvl4pPr>
            <a:lvl5pPr lvl="4" rtl="0" algn="r">
              <a:buNone/>
              <a:defRPr sz="1300">
                <a:solidFill>
                  <a:srgbClr val="37393A"/>
                </a:solidFill>
              </a:defRPr>
            </a:lvl5pPr>
            <a:lvl6pPr lvl="5" rtl="0" algn="r">
              <a:buNone/>
              <a:defRPr sz="1300">
                <a:solidFill>
                  <a:srgbClr val="37393A"/>
                </a:solidFill>
              </a:defRPr>
            </a:lvl6pPr>
            <a:lvl7pPr lvl="6" rtl="0" algn="r">
              <a:buNone/>
              <a:defRPr sz="1300">
                <a:solidFill>
                  <a:srgbClr val="37393A"/>
                </a:solidFill>
              </a:defRPr>
            </a:lvl7pPr>
            <a:lvl8pPr lvl="7" rtl="0" algn="r">
              <a:buNone/>
              <a:defRPr sz="1300">
                <a:solidFill>
                  <a:srgbClr val="37393A"/>
                </a:solidFill>
              </a:defRPr>
            </a:lvl8pPr>
            <a:lvl9pPr lvl="8" rtl="0" algn="r">
              <a:buNone/>
              <a:defRPr sz="1300">
                <a:solidFill>
                  <a:srgbClr val="37393A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Light — Image Circle">
  <p:cSld name="Content Light — Image Circl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/>
          <p:nvPr/>
        </p:nvSpPr>
        <p:spPr>
          <a:xfrm>
            <a:off x="7420132" y="3295562"/>
            <a:ext cx="1723869" cy="1847938"/>
          </a:xfrm>
          <a:custGeom>
            <a:rect b="b" l="l" r="r" t="t"/>
            <a:pathLst>
              <a:path extrusionOk="0" h="1847938" w="1723869">
                <a:moveTo>
                  <a:pt x="1108523" y="0"/>
                </a:moveTo>
                <a:cubicBezTo>
                  <a:pt x="1261578" y="0"/>
                  <a:pt x="1407388" y="31019"/>
                  <a:pt x="1540010" y="87113"/>
                </a:cubicBezTo>
                <a:lnTo>
                  <a:pt x="1723869" y="186909"/>
                </a:lnTo>
                <a:lnTo>
                  <a:pt x="1723869" y="1847938"/>
                </a:lnTo>
                <a:lnTo>
                  <a:pt x="288021" y="1847938"/>
                </a:lnTo>
                <a:lnTo>
                  <a:pt x="189319" y="1728311"/>
                </a:lnTo>
                <a:cubicBezTo>
                  <a:pt x="69793" y="1551389"/>
                  <a:pt x="0" y="1338107"/>
                  <a:pt x="0" y="1108524"/>
                </a:cubicBezTo>
                <a:cubicBezTo>
                  <a:pt x="0" y="496303"/>
                  <a:pt x="496303" y="0"/>
                  <a:pt x="1108523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4"/>
          <p:cNvSpPr txBox="1"/>
          <p:nvPr>
            <p:ph type="title"/>
          </p:nvPr>
        </p:nvSpPr>
        <p:spPr>
          <a:xfrm>
            <a:off x="457200" y="425658"/>
            <a:ext cx="4206240" cy="43396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" type="body"/>
          </p:nvPr>
        </p:nvSpPr>
        <p:spPr>
          <a:xfrm>
            <a:off x="457200" y="1203325"/>
            <a:ext cx="4206240" cy="33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i="0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1027512" y="4749592"/>
            <a:ext cx="3086100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4"/>
          <p:cNvSpPr txBox="1"/>
          <p:nvPr>
            <p:ph idx="2" type="body"/>
          </p:nvPr>
        </p:nvSpPr>
        <p:spPr>
          <a:xfrm>
            <a:off x="457200" y="255409"/>
            <a:ext cx="4206240" cy="301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44" name="Google Shape;44;p4"/>
          <p:cNvCxnSpPr/>
          <p:nvPr/>
        </p:nvCxnSpPr>
        <p:spPr>
          <a:xfrm>
            <a:off x="457200" y="974944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5" name="Google Shape;45;p4"/>
          <p:cNvSpPr/>
          <p:nvPr/>
        </p:nvSpPr>
        <p:spPr>
          <a:xfrm>
            <a:off x="8902356" y="1244614"/>
            <a:ext cx="241645" cy="758452"/>
          </a:xfrm>
          <a:custGeom>
            <a:rect b="b" l="l" r="r" t="t"/>
            <a:pathLst>
              <a:path extrusionOk="0" h="758452" w="241645">
                <a:moveTo>
                  <a:pt x="241645" y="0"/>
                </a:moveTo>
                <a:lnTo>
                  <a:pt x="241645" y="758452"/>
                </a:lnTo>
                <a:lnTo>
                  <a:pt x="185401" y="727924"/>
                </a:lnTo>
                <a:cubicBezTo>
                  <a:pt x="73543" y="652354"/>
                  <a:pt x="0" y="524379"/>
                  <a:pt x="0" y="379226"/>
                </a:cubicBezTo>
                <a:cubicBezTo>
                  <a:pt x="0" y="234074"/>
                  <a:pt x="73543" y="106098"/>
                  <a:pt x="185401" y="305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" name="Google Shape;46;p4"/>
          <p:cNvSpPr/>
          <p:nvPr>
            <p:ph idx="3" type="pic"/>
          </p:nvPr>
        </p:nvSpPr>
        <p:spPr>
          <a:xfrm>
            <a:off x="4787555" y="530301"/>
            <a:ext cx="4114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640075">
            <a:noAutofit/>
          </a:bodyPr>
          <a:lstStyle>
            <a:lvl1pPr lvl="0" marR="0" rtl="0" algn="ctr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980"/>
              <a:buFont typeface="Merriweather Sans"/>
              <a:buChar char="▪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60"/>
              <a:buFont typeface="NTR"/>
              <a:buChar char="○"/>
              <a:defRPr b="0" i="0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40"/>
              <a:buFont typeface="NTR"/>
              <a:buChar char="-"/>
              <a:defRPr b="0" i="0" sz="14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4"/>
          <p:cNvSpPr/>
          <p:nvPr/>
        </p:nvSpPr>
        <p:spPr>
          <a:xfrm>
            <a:off x="7285962" y="0"/>
            <a:ext cx="1858038" cy="1293742"/>
          </a:xfrm>
          <a:custGeom>
            <a:rect b="b" l="l" r="r" t="t"/>
            <a:pathLst>
              <a:path extrusionOk="0" h="1293742" w="1858038">
                <a:moveTo>
                  <a:pt x="37047" y="0"/>
                </a:moveTo>
                <a:lnTo>
                  <a:pt x="1858038" y="0"/>
                </a:lnTo>
                <a:lnTo>
                  <a:pt x="1858038" y="881928"/>
                </a:lnTo>
                <a:lnTo>
                  <a:pt x="1831390" y="917564"/>
                </a:lnTo>
                <a:cubicBezTo>
                  <a:pt x="1641791" y="1147305"/>
                  <a:pt x="1354857" y="1293742"/>
                  <a:pt x="1033721" y="1293742"/>
                </a:cubicBezTo>
                <a:cubicBezTo>
                  <a:pt x="462813" y="1293742"/>
                  <a:pt x="0" y="830929"/>
                  <a:pt x="0" y="260021"/>
                </a:cubicBezTo>
                <a:cubicBezTo>
                  <a:pt x="0" y="188658"/>
                  <a:pt x="7232" y="118983"/>
                  <a:pt x="21002" y="5169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ock Quote Image">
  <p:cSld name="Block Quote Imag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91425" lIns="457200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5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1" name="Google Shape;5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673600"/>
            <a:ext cx="571500" cy="190499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5"/>
          <p:cNvSpPr txBox="1"/>
          <p:nvPr>
            <p:ph idx="1" type="body"/>
          </p:nvPr>
        </p:nvSpPr>
        <p:spPr>
          <a:xfrm>
            <a:off x="1371600" y="969963"/>
            <a:ext cx="6400800" cy="3098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65750" lIns="914400" spcFirstLastPara="1" rIns="914400" wrap="square" tIns="2743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b="0" i="0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53" name="Google Shape;53;p5"/>
          <p:cNvCxnSpPr/>
          <p:nvPr/>
        </p:nvCxnSpPr>
        <p:spPr>
          <a:xfrm rot="10800000">
            <a:off x="3619500" y="969963"/>
            <a:ext cx="1905000" cy="0"/>
          </a:xfrm>
          <a:prstGeom prst="straightConnector1">
            <a:avLst/>
          </a:prstGeom>
          <a:noFill/>
          <a:ln cap="flat" cmpd="sng" w="25400">
            <a:solidFill>
              <a:schemeClr val="lt1">
                <a:alpha val="8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" name="Google Shape;54;p5"/>
          <p:cNvCxnSpPr/>
          <p:nvPr/>
        </p:nvCxnSpPr>
        <p:spPr>
          <a:xfrm rot="10800000">
            <a:off x="3619500" y="4068763"/>
            <a:ext cx="1905000" cy="0"/>
          </a:xfrm>
          <a:prstGeom prst="straightConnector1">
            <a:avLst/>
          </a:prstGeom>
          <a:noFill/>
          <a:ln cap="flat" cmpd="sng" w="25400">
            <a:solidFill>
              <a:schemeClr val="lt1">
                <a:alpha val="8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5" name="Google Shape;55;p5"/>
          <p:cNvSpPr txBox="1"/>
          <p:nvPr>
            <p:ph idx="11" type="ftr"/>
          </p:nvPr>
        </p:nvSpPr>
        <p:spPr>
          <a:xfrm>
            <a:off x="1027512" y="4757286"/>
            <a:ext cx="30861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Blue — Donut Chart">
  <p:cSld name="Content Blue — Donut Char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/>
          <p:nvPr>
            <p:ph idx="1" type="body"/>
          </p:nvPr>
        </p:nvSpPr>
        <p:spPr>
          <a:xfrm>
            <a:off x="6005534" y="1337755"/>
            <a:ext cx="1616030" cy="88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ctr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5000"/>
              <a:buNone/>
              <a:defRPr b="0" i="0" sz="5000">
                <a:solidFill>
                  <a:srgbClr val="0090D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None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6"/>
          <p:cNvSpPr/>
          <p:nvPr>
            <p:ph idx="2" type="chart"/>
          </p:nvPr>
        </p:nvSpPr>
        <p:spPr>
          <a:xfrm>
            <a:off x="4838700" y="242964"/>
            <a:ext cx="3848100" cy="2979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914400">
            <a:noAutofit/>
          </a:bodyPr>
          <a:lstStyle>
            <a:lvl1pPr lvl="0" marR="0" rtl="0" algn="ctr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980"/>
              <a:buFont typeface="Merriweather Sans"/>
              <a:buChar char="▪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60"/>
              <a:buFont typeface="NTR"/>
              <a:buChar char="○"/>
              <a:defRPr b="0" i="0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40"/>
              <a:buFont typeface="NTR"/>
              <a:buChar char="-"/>
              <a:defRPr b="0" i="0" sz="14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6"/>
          <p:cNvSpPr txBox="1"/>
          <p:nvPr>
            <p:ph type="title"/>
          </p:nvPr>
        </p:nvSpPr>
        <p:spPr>
          <a:xfrm>
            <a:off x="457201" y="1142317"/>
            <a:ext cx="4037566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6"/>
          <p:cNvSpPr txBox="1"/>
          <p:nvPr>
            <p:ph idx="3" type="body"/>
          </p:nvPr>
        </p:nvSpPr>
        <p:spPr>
          <a:xfrm>
            <a:off x="457201" y="1704727"/>
            <a:ext cx="4037566" cy="28386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137150" wrap="square" tIns="13715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>
                <a:solidFill>
                  <a:schemeClr val="lt1"/>
                </a:solidFill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D9E9F9"/>
              </a:buClr>
              <a:buSzPts val="1980"/>
              <a:buChar char="▪"/>
              <a:defRPr>
                <a:solidFill>
                  <a:schemeClr val="lt1"/>
                </a:solidFill>
              </a:defRPr>
            </a:lvl2pPr>
            <a:lvl3pPr indent="-34036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A8CAEB"/>
              </a:buClr>
              <a:buSzPts val="1760"/>
              <a:buChar char="○"/>
              <a:defRPr>
                <a:solidFill>
                  <a:schemeClr val="lt1"/>
                </a:solidFill>
              </a:defRPr>
            </a:lvl3pPr>
            <a:lvl4pPr indent="-326389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540"/>
              <a:buChar char="-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0" i="0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6"/>
          <p:cNvSpPr txBox="1"/>
          <p:nvPr>
            <p:ph idx="11" type="ftr"/>
          </p:nvPr>
        </p:nvSpPr>
        <p:spPr>
          <a:xfrm>
            <a:off x="1027512" y="4749592"/>
            <a:ext cx="3086100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D9E9F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6"/>
          <p:cNvSpPr txBox="1"/>
          <p:nvPr>
            <p:ph idx="4" type="body"/>
          </p:nvPr>
        </p:nvSpPr>
        <p:spPr>
          <a:xfrm>
            <a:off x="457200" y="816700"/>
            <a:ext cx="3417041" cy="3016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D9E9F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65" name="Google Shape;65;p6"/>
          <p:cNvCxnSpPr/>
          <p:nvPr/>
        </p:nvCxnSpPr>
        <p:spPr>
          <a:xfrm>
            <a:off x="457199" y="1704727"/>
            <a:ext cx="1371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6" name="Google Shape;6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673600"/>
            <a:ext cx="571500" cy="1904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6"/>
          <p:cNvSpPr/>
          <p:nvPr/>
        </p:nvSpPr>
        <p:spPr>
          <a:xfrm>
            <a:off x="5600102" y="574031"/>
            <a:ext cx="2325294" cy="2325294"/>
          </a:xfrm>
          <a:prstGeom prst="ellipse">
            <a:avLst/>
          </a:prstGeom>
          <a:noFill/>
          <a:ln cap="flat" cmpd="sng" w="101600">
            <a:solidFill>
              <a:schemeClr val="dk2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8" name="Google Shape;6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8699" y="233989"/>
            <a:ext cx="3848101" cy="300537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6"/>
          <p:cNvSpPr txBox="1"/>
          <p:nvPr>
            <p:ph idx="5" type="body"/>
          </p:nvPr>
        </p:nvSpPr>
        <p:spPr>
          <a:xfrm>
            <a:off x="4838700" y="3240088"/>
            <a:ext cx="3848100" cy="1303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91425">
            <a:noAutofit/>
          </a:bodyPr>
          <a:lstStyle>
            <a:lvl1pPr indent="-228600" lvl="0" marL="457200" algn="ctr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b="0" i="0">
                <a:solidFill>
                  <a:srgbClr val="183F6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None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Blue — Statistics">
  <p:cSld name="Content Blue — Statistic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457201" y="1142317"/>
            <a:ext cx="4037566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7"/>
          <p:cNvSpPr txBox="1"/>
          <p:nvPr>
            <p:ph idx="1" type="body"/>
          </p:nvPr>
        </p:nvSpPr>
        <p:spPr>
          <a:xfrm>
            <a:off x="457201" y="1704727"/>
            <a:ext cx="4037566" cy="28386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13715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>
                <a:solidFill>
                  <a:schemeClr val="lt1"/>
                </a:solidFill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D9E9F9"/>
              </a:buClr>
              <a:buSzPts val="1980"/>
              <a:buChar char="▪"/>
              <a:defRPr>
                <a:solidFill>
                  <a:schemeClr val="lt1"/>
                </a:solidFill>
              </a:defRPr>
            </a:lvl2pPr>
            <a:lvl3pPr indent="-34036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A8CAEB"/>
              </a:buClr>
              <a:buSzPts val="1760"/>
              <a:buChar char="○"/>
              <a:defRPr>
                <a:solidFill>
                  <a:schemeClr val="lt1"/>
                </a:solidFill>
              </a:defRPr>
            </a:lvl3pPr>
            <a:lvl4pPr indent="-326389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540"/>
              <a:buChar char="-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0" i="0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7"/>
          <p:cNvSpPr txBox="1"/>
          <p:nvPr>
            <p:ph idx="11" type="ftr"/>
          </p:nvPr>
        </p:nvSpPr>
        <p:spPr>
          <a:xfrm>
            <a:off x="1027512" y="4749592"/>
            <a:ext cx="3086100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D9E9F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7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Google Shape;76;p7"/>
          <p:cNvSpPr txBox="1"/>
          <p:nvPr>
            <p:ph idx="2" type="body"/>
          </p:nvPr>
        </p:nvSpPr>
        <p:spPr>
          <a:xfrm>
            <a:off x="457200" y="819970"/>
            <a:ext cx="4037566" cy="3016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D9E9F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7" name="Google Shape;77;p7"/>
          <p:cNvCxnSpPr/>
          <p:nvPr/>
        </p:nvCxnSpPr>
        <p:spPr>
          <a:xfrm>
            <a:off x="457199" y="1704727"/>
            <a:ext cx="1371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78" name="Google Shape;7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673600"/>
            <a:ext cx="571500" cy="190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7"/>
          <p:cNvCxnSpPr/>
          <p:nvPr/>
        </p:nvCxnSpPr>
        <p:spPr>
          <a:xfrm>
            <a:off x="5153891" y="1704727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" name="Google Shape;80;p7"/>
          <p:cNvSpPr txBox="1"/>
          <p:nvPr>
            <p:ph idx="3" type="body"/>
          </p:nvPr>
        </p:nvSpPr>
        <p:spPr>
          <a:xfrm>
            <a:off x="5153891" y="1704727"/>
            <a:ext cx="3532909" cy="28386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137150">
            <a:noAutofit/>
          </a:bodyPr>
          <a:lstStyle>
            <a:lvl1pPr indent="-228600" lvl="0" marL="457200" marR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004BBC"/>
              </a:buClr>
              <a:buSzPts val="2000"/>
              <a:buFont typeface="Noto Sans Symbols"/>
              <a:buNone/>
              <a:defRPr>
                <a:solidFill>
                  <a:srgbClr val="183F6A"/>
                </a:solidFill>
              </a:defRPr>
            </a:lvl1pPr>
            <a:lvl2pPr indent="-354330" lvl="1" marL="914400" marR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004BBC"/>
              </a:buClr>
              <a:buSzPts val="1980"/>
              <a:buFont typeface="Merriweather Sans"/>
              <a:buChar char="▪"/>
              <a:defRPr>
                <a:solidFill>
                  <a:srgbClr val="183F6A"/>
                </a:solidFill>
              </a:defRPr>
            </a:lvl2pPr>
            <a:lvl3pPr indent="-340360" lvl="2" marL="1371600" marR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FF5722"/>
              </a:buClr>
              <a:buSzPts val="1760"/>
              <a:buFont typeface="NTR"/>
              <a:buChar char="○"/>
              <a:defRPr>
                <a:solidFill>
                  <a:srgbClr val="183F6A"/>
                </a:solidFill>
              </a:defRPr>
            </a:lvl3pPr>
            <a:lvl4pPr indent="-326389" lvl="3" marL="1828800" marR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595959"/>
              </a:buClr>
              <a:buSzPts val="1540"/>
              <a:buFont typeface="NTR"/>
              <a:buChar char="-"/>
              <a:defRPr>
                <a:solidFill>
                  <a:srgbClr val="183F6A"/>
                </a:solidFill>
              </a:defRPr>
            </a:lvl4pPr>
            <a:lvl5pPr indent="-228600" lvl="4" marL="2286000" marR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83F6A"/>
              </a:buClr>
              <a:buSzPts val="1000"/>
              <a:buFont typeface="Arial"/>
              <a:buNone/>
              <a:defRPr b="0" i="0" sz="1000">
                <a:solidFill>
                  <a:srgbClr val="183F6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7"/>
          <p:cNvSpPr txBox="1"/>
          <p:nvPr>
            <p:ph idx="4" type="body"/>
          </p:nvPr>
        </p:nvSpPr>
        <p:spPr>
          <a:xfrm>
            <a:off x="5154613" y="1146546"/>
            <a:ext cx="3532187" cy="4333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2800">
                <a:solidFill>
                  <a:srgbClr val="183F6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ock Quote Dark">
  <p:cSld name="Block Quote Dark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4" name="Google Shape;8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673600"/>
            <a:ext cx="571500" cy="1904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8"/>
          <p:cNvSpPr txBox="1"/>
          <p:nvPr>
            <p:ph idx="1" type="body"/>
          </p:nvPr>
        </p:nvSpPr>
        <p:spPr>
          <a:xfrm>
            <a:off x="1371600" y="969963"/>
            <a:ext cx="6400800" cy="3098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65750" lIns="914400" spcFirstLastPara="1" rIns="914400" wrap="square" tIns="2743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b="0" i="0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86" name="Google Shape;86;p8"/>
          <p:cNvCxnSpPr/>
          <p:nvPr/>
        </p:nvCxnSpPr>
        <p:spPr>
          <a:xfrm rot="10800000">
            <a:off x="3619500" y="969963"/>
            <a:ext cx="1905000" cy="0"/>
          </a:xfrm>
          <a:prstGeom prst="straightConnector1">
            <a:avLst/>
          </a:prstGeom>
          <a:noFill/>
          <a:ln cap="flat" cmpd="sng" w="25400">
            <a:solidFill>
              <a:schemeClr val="lt1">
                <a:alpha val="8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7" name="Google Shape;87;p8"/>
          <p:cNvCxnSpPr/>
          <p:nvPr/>
        </p:nvCxnSpPr>
        <p:spPr>
          <a:xfrm rot="10800000">
            <a:off x="3619500" y="4068763"/>
            <a:ext cx="1905000" cy="0"/>
          </a:xfrm>
          <a:prstGeom prst="straightConnector1">
            <a:avLst/>
          </a:prstGeom>
          <a:noFill/>
          <a:ln cap="flat" cmpd="sng" w="25400">
            <a:solidFill>
              <a:schemeClr val="lt1">
                <a:alpha val="8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8" name="Google Shape;88;p8"/>
          <p:cNvSpPr txBox="1"/>
          <p:nvPr>
            <p:ph idx="11" type="ftr"/>
          </p:nvPr>
        </p:nvSpPr>
        <p:spPr>
          <a:xfrm>
            <a:off x="1027512" y="4757286"/>
            <a:ext cx="30861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ock Quote Circles">
  <p:cSld name="Block Quote Circles"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"/>
          <p:cNvSpPr/>
          <p:nvPr/>
        </p:nvSpPr>
        <p:spPr>
          <a:xfrm>
            <a:off x="855839" y="0"/>
            <a:ext cx="7432322" cy="5143500"/>
          </a:xfrm>
          <a:custGeom>
            <a:rect b="b" l="l" r="r" t="t"/>
            <a:pathLst>
              <a:path extrusionOk="0" h="5143500" w="7432322">
                <a:moveTo>
                  <a:pt x="911691" y="0"/>
                </a:moveTo>
                <a:lnTo>
                  <a:pt x="6520632" y="0"/>
                </a:lnTo>
                <a:lnTo>
                  <a:pt x="6583732" y="69428"/>
                </a:lnTo>
                <a:cubicBezTo>
                  <a:pt x="7113864" y="711799"/>
                  <a:pt x="7432322" y="1535335"/>
                  <a:pt x="7432322" y="2433251"/>
                </a:cubicBezTo>
                <a:cubicBezTo>
                  <a:pt x="7432322" y="3459441"/>
                  <a:pt x="7016377" y="4388481"/>
                  <a:pt x="6343884" y="5060974"/>
                </a:cubicBezTo>
                <a:lnTo>
                  <a:pt x="6253082" y="5143500"/>
                </a:lnTo>
                <a:lnTo>
                  <a:pt x="1179240" y="5143500"/>
                </a:lnTo>
                <a:lnTo>
                  <a:pt x="1088439" y="5060974"/>
                </a:lnTo>
                <a:cubicBezTo>
                  <a:pt x="415946" y="4388481"/>
                  <a:pt x="0" y="3459441"/>
                  <a:pt x="0" y="2433251"/>
                </a:cubicBezTo>
                <a:cubicBezTo>
                  <a:pt x="0" y="1535335"/>
                  <a:pt x="318458" y="711799"/>
                  <a:pt x="848591" y="6942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381000" rotWithShape="0" algn="bl" dir="5400000" dist="127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Google Shape;91;p9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p9"/>
          <p:cNvSpPr txBox="1"/>
          <p:nvPr>
            <p:ph idx="1" type="body"/>
          </p:nvPr>
        </p:nvSpPr>
        <p:spPr>
          <a:xfrm>
            <a:off x="1371600" y="969963"/>
            <a:ext cx="6400800" cy="3098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65750" lIns="914400" spcFirstLastPara="1" rIns="914400" wrap="square" tIns="2743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b="0" i="0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9"/>
          <p:cNvSpPr/>
          <p:nvPr/>
        </p:nvSpPr>
        <p:spPr>
          <a:xfrm>
            <a:off x="7137318" y="0"/>
            <a:ext cx="2006683" cy="1203326"/>
          </a:xfrm>
          <a:custGeom>
            <a:rect b="b" l="l" r="r" t="t"/>
            <a:pathLst>
              <a:path extrusionOk="0" h="1203326" w="2006683">
                <a:moveTo>
                  <a:pt x="17098" y="0"/>
                </a:moveTo>
                <a:lnTo>
                  <a:pt x="2006683" y="0"/>
                </a:lnTo>
                <a:lnTo>
                  <a:pt x="2006683" y="516031"/>
                </a:lnTo>
                <a:lnTo>
                  <a:pt x="1986207" y="571976"/>
                </a:lnTo>
                <a:cubicBezTo>
                  <a:pt x="1829280" y="942994"/>
                  <a:pt x="1461902" y="1203326"/>
                  <a:pt x="1033721" y="1203326"/>
                </a:cubicBezTo>
                <a:cubicBezTo>
                  <a:pt x="462813" y="1203326"/>
                  <a:pt x="0" y="740513"/>
                  <a:pt x="0" y="16960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Google Shape;94;p9"/>
          <p:cNvSpPr/>
          <p:nvPr/>
        </p:nvSpPr>
        <p:spPr>
          <a:xfrm>
            <a:off x="2" y="0"/>
            <a:ext cx="1875359" cy="1354401"/>
          </a:xfrm>
          <a:custGeom>
            <a:rect b="b" l="l" r="r" t="t"/>
            <a:pathLst>
              <a:path extrusionOk="0" h="1354401" w="1875359">
                <a:moveTo>
                  <a:pt x="0" y="0"/>
                </a:moveTo>
                <a:lnTo>
                  <a:pt x="1858262" y="0"/>
                </a:lnTo>
                <a:lnTo>
                  <a:pt x="1875359" y="169604"/>
                </a:lnTo>
                <a:cubicBezTo>
                  <a:pt x="1875359" y="823949"/>
                  <a:pt x="1344907" y="1354401"/>
                  <a:pt x="690562" y="1354401"/>
                </a:cubicBezTo>
                <a:cubicBezTo>
                  <a:pt x="445183" y="1354401"/>
                  <a:pt x="217226" y="1279806"/>
                  <a:pt x="28131" y="1152056"/>
                </a:cubicBezTo>
                <a:lnTo>
                  <a:pt x="0" y="1131020"/>
                </a:lnTo>
                <a:close/>
              </a:path>
            </a:pathLst>
          </a:custGeom>
          <a:gradFill>
            <a:gsLst>
              <a:gs pos="0">
                <a:srgbClr val="1293F5"/>
              </a:gs>
              <a:gs pos="100000">
                <a:srgbClr val="0F51DF"/>
              </a:gs>
            </a:gsLst>
            <a:lin ang="18900732" scaled="0"/>
          </a:gra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5" name="Google Shape;95;p9"/>
          <p:cNvSpPr/>
          <p:nvPr/>
        </p:nvSpPr>
        <p:spPr>
          <a:xfrm>
            <a:off x="8686800" y="1147148"/>
            <a:ext cx="457200" cy="841030"/>
          </a:xfrm>
          <a:custGeom>
            <a:rect b="b" l="l" r="r" t="t"/>
            <a:pathLst>
              <a:path extrusionOk="0" h="841030" w="457200">
                <a:moveTo>
                  <a:pt x="420515" y="0"/>
                </a:moveTo>
                <a:lnTo>
                  <a:pt x="457200" y="3698"/>
                </a:lnTo>
                <a:lnTo>
                  <a:pt x="457200" y="837332"/>
                </a:lnTo>
                <a:lnTo>
                  <a:pt x="420515" y="841030"/>
                </a:lnTo>
                <a:cubicBezTo>
                  <a:pt x="188271" y="841030"/>
                  <a:pt x="0" y="652759"/>
                  <a:pt x="0" y="420515"/>
                </a:cubicBezTo>
                <a:cubicBezTo>
                  <a:pt x="0" y="188271"/>
                  <a:pt x="188271" y="0"/>
                  <a:pt x="4205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381000" rotWithShape="0" algn="bl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Light — Title Only">
  <p:cSld name="Content Light — Title 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/>
          <p:nvPr>
            <p:ph idx="11" type="ftr"/>
          </p:nvPr>
        </p:nvSpPr>
        <p:spPr>
          <a:xfrm>
            <a:off x="1027512" y="4757286"/>
            <a:ext cx="30861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0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10"/>
          <p:cNvSpPr txBox="1"/>
          <p:nvPr>
            <p:ph type="title"/>
          </p:nvPr>
        </p:nvSpPr>
        <p:spPr>
          <a:xfrm>
            <a:off x="457200" y="457827"/>
            <a:ext cx="822960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0"/>
          <p:cNvSpPr txBox="1"/>
          <p:nvPr>
            <p:ph idx="1" type="body"/>
          </p:nvPr>
        </p:nvSpPr>
        <p:spPr>
          <a:xfrm>
            <a:off x="457200" y="255410"/>
            <a:ext cx="8229600" cy="202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b="0" i="0" sz="1000" cap="none">
                <a:solidFill>
                  <a:srgbClr val="5295D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4330" lvl="1" marL="9144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▪"/>
              <a:defRPr/>
            </a:lvl2pPr>
            <a:lvl3pPr indent="-354330" lvl="2" marL="13716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○"/>
              <a:defRPr/>
            </a:lvl3pPr>
            <a:lvl4pPr indent="-354330" lvl="3" marL="18288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980"/>
              <a:buChar char="-"/>
              <a:defRPr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i="0" sz="1200" cap="non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01" name="Google Shape;101;p10"/>
          <p:cNvCxnSpPr/>
          <p:nvPr/>
        </p:nvCxnSpPr>
        <p:spPr>
          <a:xfrm>
            <a:off x="457200" y="969963"/>
            <a:ext cx="1374913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476829"/>
            <a:ext cx="8229600" cy="3908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457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0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203325"/>
            <a:ext cx="8229600" cy="33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54330" lvl="1" marL="9144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980"/>
              <a:buFont typeface="Merriweather Sans"/>
              <a:buChar char="▪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40360" lvl="2" marL="13716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60"/>
              <a:buFont typeface="NTR"/>
              <a:buChar char="○"/>
              <a:defRPr b="0" i="0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26389" lvl="3" marL="18288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40"/>
              <a:buFont typeface="NTR"/>
              <a:buChar char="-"/>
              <a:defRPr b="0" i="0" sz="14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027512" y="4757286"/>
            <a:ext cx="30861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91425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9B9B9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8319684" y="4744980"/>
            <a:ext cx="367116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7200" y="4678045"/>
            <a:ext cx="570312" cy="18288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 txBox="1"/>
          <p:nvPr>
            <p:ph idx="1" type="body"/>
          </p:nvPr>
        </p:nvSpPr>
        <p:spPr>
          <a:xfrm>
            <a:off x="1371600" y="969963"/>
            <a:ext cx="6400800" cy="3098700"/>
          </a:xfrm>
          <a:prstGeom prst="rect">
            <a:avLst/>
          </a:prstGeom>
        </p:spPr>
        <p:txBody>
          <a:bodyPr anchorCtr="0" anchor="ctr" bIns="365750" lIns="914400" spcFirstLastPara="1" rIns="914400" wrap="square" tIns="27430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b="1" lang="en-US" sz="4800"/>
              <a:t>Time Travel Debugging</a:t>
            </a:r>
            <a:endParaRPr b="1" sz="4800"/>
          </a:p>
        </p:txBody>
      </p:sp>
      <p:sp>
        <p:nvSpPr>
          <p:cNvPr id="244" name="Google Shape;244;p26"/>
          <p:cNvSpPr txBox="1"/>
          <p:nvPr/>
        </p:nvSpPr>
        <p:spPr>
          <a:xfrm>
            <a:off x="1986750" y="3428050"/>
            <a:ext cx="5170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Greg Law</a:t>
            </a:r>
            <a:endParaRPr sz="25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45" name="Google Shape;2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5"/>
          <p:cNvSpPr txBox="1"/>
          <p:nvPr>
            <p:ph idx="1" type="body"/>
          </p:nvPr>
        </p:nvSpPr>
        <p:spPr>
          <a:xfrm>
            <a:off x="457200" y="1203325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5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6" name="Google Shape;31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4861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2" name="Google Shape;322;p36"/>
          <p:cNvCxnSpPr/>
          <p:nvPr/>
        </p:nvCxnSpPr>
        <p:spPr>
          <a:xfrm>
            <a:off x="576275" y="1792725"/>
            <a:ext cx="75165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3" name="Google Shape;323;p36"/>
          <p:cNvCxnSpPr/>
          <p:nvPr/>
        </p:nvCxnSpPr>
        <p:spPr>
          <a:xfrm>
            <a:off x="3996131" y="3142975"/>
            <a:ext cx="40875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4" name="Google Shape;324;p36"/>
          <p:cNvCxnSpPr/>
          <p:nvPr/>
        </p:nvCxnSpPr>
        <p:spPr>
          <a:xfrm rot="10800000">
            <a:off x="2523850" y="1792600"/>
            <a:ext cx="1518000" cy="136260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36"/>
          <p:cNvSpPr txBox="1"/>
          <p:nvPr/>
        </p:nvSpPr>
        <p:spPr>
          <a:xfrm>
            <a:off x="4718500" y="1006375"/>
            <a:ext cx="3520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Expectations</a:t>
            </a:r>
            <a:endParaRPr sz="29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6" name="Google Shape;326;p36"/>
          <p:cNvSpPr txBox="1"/>
          <p:nvPr/>
        </p:nvSpPr>
        <p:spPr>
          <a:xfrm>
            <a:off x="4718500" y="3307625"/>
            <a:ext cx="3520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Reality</a:t>
            </a:r>
            <a:endParaRPr sz="29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7" name="Google Shape;327;p36"/>
          <p:cNvSpPr/>
          <p:nvPr/>
        </p:nvSpPr>
        <p:spPr>
          <a:xfrm>
            <a:off x="2981892" y="1816500"/>
            <a:ext cx="3889450" cy="2586450"/>
          </a:xfrm>
          <a:custGeom>
            <a:rect b="b" l="l" r="r" t="t"/>
            <a:pathLst>
              <a:path extrusionOk="0" h="103458" w="155578">
                <a:moveTo>
                  <a:pt x="5094" y="0"/>
                </a:moveTo>
                <a:cubicBezTo>
                  <a:pt x="17246" y="4048"/>
                  <a:pt x="21311" y="22821"/>
                  <a:pt x="19724" y="35531"/>
                </a:cubicBezTo>
                <a:cubicBezTo>
                  <a:pt x="18853" y="42506"/>
                  <a:pt x="11644" y="54822"/>
                  <a:pt x="5616" y="51206"/>
                </a:cubicBezTo>
                <a:cubicBezTo>
                  <a:pt x="869" y="48358"/>
                  <a:pt x="-1956" y="38921"/>
                  <a:pt x="1959" y="35008"/>
                </a:cubicBezTo>
                <a:cubicBezTo>
                  <a:pt x="5049" y="31920"/>
                  <a:pt x="10729" y="33158"/>
                  <a:pt x="15022" y="33963"/>
                </a:cubicBezTo>
                <a:cubicBezTo>
                  <a:pt x="21001" y="35084"/>
                  <a:pt x="28091" y="36412"/>
                  <a:pt x="31742" y="41278"/>
                </a:cubicBezTo>
                <a:cubicBezTo>
                  <a:pt x="34860" y="45434"/>
                  <a:pt x="37724" y="51783"/>
                  <a:pt x="35400" y="56431"/>
                </a:cubicBezTo>
                <a:cubicBezTo>
                  <a:pt x="31986" y="63259"/>
                  <a:pt x="21850" y="70296"/>
                  <a:pt x="15022" y="66882"/>
                </a:cubicBezTo>
                <a:cubicBezTo>
                  <a:pt x="10256" y="64499"/>
                  <a:pt x="6898" y="53078"/>
                  <a:pt x="11887" y="51206"/>
                </a:cubicBezTo>
                <a:cubicBezTo>
                  <a:pt x="16942" y="49310"/>
                  <a:pt x="22685" y="51206"/>
                  <a:pt x="28084" y="51206"/>
                </a:cubicBezTo>
                <a:cubicBezTo>
                  <a:pt x="37670" y="51206"/>
                  <a:pt x="47321" y="51428"/>
                  <a:pt x="56823" y="50161"/>
                </a:cubicBezTo>
                <a:cubicBezTo>
                  <a:pt x="61055" y="49597"/>
                  <a:pt x="66029" y="50217"/>
                  <a:pt x="69363" y="47549"/>
                </a:cubicBezTo>
                <a:cubicBezTo>
                  <a:pt x="77405" y="41114"/>
                  <a:pt x="69372" y="15579"/>
                  <a:pt x="59435" y="18288"/>
                </a:cubicBezTo>
                <a:cubicBezTo>
                  <a:pt x="51468" y="20460"/>
                  <a:pt x="46581" y="32088"/>
                  <a:pt x="47940" y="40233"/>
                </a:cubicBezTo>
                <a:cubicBezTo>
                  <a:pt x="48791" y="45332"/>
                  <a:pt x="54880" y="48325"/>
                  <a:pt x="56300" y="53296"/>
                </a:cubicBezTo>
                <a:cubicBezTo>
                  <a:pt x="59238" y="63579"/>
                  <a:pt x="60859" y="78324"/>
                  <a:pt x="52643" y="85170"/>
                </a:cubicBezTo>
                <a:cubicBezTo>
                  <a:pt x="48746" y="88417"/>
                  <a:pt x="42232" y="92164"/>
                  <a:pt x="38012" y="89350"/>
                </a:cubicBezTo>
                <a:cubicBezTo>
                  <a:pt x="22110" y="78748"/>
                  <a:pt x="7487" y="49689"/>
                  <a:pt x="19724" y="35008"/>
                </a:cubicBezTo>
                <a:cubicBezTo>
                  <a:pt x="27902" y="25196"/>
                  <a:pt x="45230" y="29502"/>
                  <a:pt x="57868" y="31351"/>
                </a:cubicBezTo>
                <a:cubicBezTo>
                  <a:pt x="71622" y="33364"/>
                  <a:pt x="87129" y="33789"/>
                  <a:pt x="98101" y="42323"/>
                </a:cubicBezTo>
                <a:cubicBezTo>
                  <a:pt x="104804" y="47537"/>
                  <a:pt x="105278" y="57718"/>
                  <a:pt x="109074" y="65314"/>
                </a:cubicBezTo>
                <a:cubicBezTo>
                  <a:pt x="111260" y="69688"/>
                  <a:pt x="118818" y="66512"/>
                  <a:pt x="123705" y="66359"/>
                </a:cubicBezTo>
                <a:cubicBezTo>
                  <a:pt x="128441" y="66211"/>
                  <a:pt x="134940" y="66293"/>
                  <a:pt x="137290" y="62179"/>
                </a:cubicBezTo>
                <a:cubicBezTo>
                  <a:pt x="141030" y="55632"/>
                  <a:pt x="139584" y="45435"/>
                  <a:pt x="134677" y="39711"/>
                </a:cubicBezTo>
                <a:cubicBezTo>
                  <a:pt x="132092" y="36696"/>
                  <a:pt x="124437" y="39078"/>
                  <a:pt x="123182" y="42846"/>
                </a:cubicBezTo>
                <a:cubicBezTo>
                  <a:pt x="119474" y="53976"/>
                  <a:pt x="128666" y="65919"/>
                  <a:pt x="134155" y="76287"/>
                </a:cubicBezTo>
                <a:cubicBezTo>
                  <a:pt x="139552" y="86480"/>
                  <a:pt x="144044" y="103458"/>
                  <a:pt x="155578" y="103458"/>
                </a:cubicBezTo>
              </a:path>
            </a:pathLst>
          </a:custGeom>
          <a:noFill/>
          <a:ln cap="flat" cmpd="sng" w="1524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97198" cy="487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840479" y="152400"/>
            <a:ext cx="3209121" cy="487845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7"/>
          <p:cNvSpPr txBox="1"/>
          <p:nvPr/>
        </p:nvSpPr>
        <p:spPr>
          <a:xfrm>
            <a:off x="1513050" y="4568100"/>
            <a:ext cx="75651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https://undo-university.appsembler.com/event/debugging-multithreaded-c-linux-applications/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3" name="Google Shape;34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9" name="Google Shape;349;p39"/>
          <p:cNvCxnSpPr/>
          <p:nvPr/>
        </p:nvCxnSpPr>
        <p:spPr>
          <a:xfrm>
            <a:off x="2104150" y="4486600"/>
            <a:ext cx="508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cxnSp>
      <p:sp>
        <p:nvSpPr>
          <p:cNvPr id="350" name="Google Shape;350;p39"/>
          <p:cNvSpPr txBox="1"/>
          <p:nvPr/>
        </p:nvSpPr>
        <p:spPr>
          <a:xfrm>
            <a:off x="2588000" y="4528250"/>
            <a:ext cx="424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Time between bug and failure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1" name="Google Shape;351;p39"/>
          <p:cNvSpPr txBox="1"/>
          <p:nvPr/>
        </p:nvSpPr>
        <p:spPr>
          <a:xfrm>
            <a:off x="1606450" y="385775"/>
            <a:ext cx="58971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latin typeface="Helvetica Neue"/>
                <a:ea typeface="Helvetica Neue"/>
                <a:cs typeface="Helvetica Neue"/>
                <a:sym typeface="Helvetica Neue"/>
              </a:rPr>
              <a:t>What makes bugs hard to fix?</a:t>
            </a:r>
            <a:endParaRPr b="1" sz="3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52" name="Google Shape;352;p39"/>
          <p:cNvCxnSpPr/>
          <p:nvPr/>
        </p:nvCxnSpPr>
        <p:spPr>
          <a:xfrm rot="10800000">
            <a:off x="2104150" y="1109500"/>
            <a:ext cx="0" cy="337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353" name="Google Shape;353;p39"/>
          <p:cNvSpPr txBox="1"/>
          <p:nvPr/>
        </p:nvSpPr>
        <p:spPr>
          <a:xfrm rot="-5400000">
            <a:off x="843100" y="2426175"/>
            <a:ext cx="212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Non-deterministic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4" name="Google Shape;354;p39"/>
          <p:cNvSpPr/>
          <p:nvPr/>
        </p:nvSpPr>
        <p:spPr>
          <a:xfrm>
            <a:off x="5517675" y="1169175"/>
            <a:ext cx="1589700" cy="16194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9"/>
          <p:cNvSpPr txBox="1"/>
          <p:nvPr/>
        </p:nvSpPr>
        <p:spPr>
          <a:xfrm>
            <a:off x="6317175" y="1169175"/>
            <a:ext cx="790200" cy="711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6" name="Google Shape;356;p39"/>
          <p:cNvSpPr txBox="1"/>
          <p:nvPr/>
        </p:nvSpPr>
        <p:spPr>
          <a:xfrm>
            <a:off x="7185550" y="2788575"/>
            <a:ext cx="2476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Helvetica Neue Light"/>
                <a:ea typeface="Helvetica Neue Light"/>
                <a:cs typeface="Helvetica Neue Light"/>
                <a:sym typeface="Helvetica Neue Light"/>
              </a:rPr>
              <a:t>‘Heisenbugs’</a:t>
            </a:r>
            <a:endParaRPr sz="23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57" name="Google Shape;35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1399" y="1456725"/>
            <a:ext cx="1328050" cy="138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5" name="Google Shape;36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1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 cases</a:t>
            </a:r>
            <a:endParaRPr/>
          </a:p>
        </p:txBody>
      </p:sp>
      <p:sp>
        <p:nvSpPr>
          <p:cNvPr id="372" name="Google Shape;372;p41"/>
          <p:cNvSpPr txBox="1"/>
          <p:nvPr>
            <p:ph idx="1" type="body"/>
          </p:nvPr>
        </p:nvSpPr>
        <p:spPr>
          <a:xfrm>
            <a:off x="457200" y="1203325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3000"/>
              <a:t>Production*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/>
              <a:t>CI/CD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/>
              <a:t>“Inner loop” development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1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2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C++ projects and products</a:t>
            </a:r>
            <a:endParaRPr/>
          </a:p>
        </p:txBody>
      </p:sp>
      <p:sp>
        <p:nvSpPr>
          <p:cNvPr id="380" name="Google Shape;380;p42"/>
          <p:cNvSpPr txBox="1"/>
          <p:nvPr>
            <p:ph idx="1" type="body"/>
          </p:nvPr>
        </p:nvSpPr>
        <p:spPr>
          <a:xfrm>
            <a:off x="457200" y="1203325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Linux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Undo - UDB &amp; LiveRecorder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rr (rr-project.org)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GDB (ish)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Windows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TTD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Embedded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Lauterbach “TRACE32”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Green Hills TimeMachine</a:t>
            </a:r>
            <a:endParaRPr/>
          </a:p>
        </p:txBody>
      </p:sp>
      <p:sp>
        <p:nvSpPr>
          <p:cNvPr id="381" name="Google Shape;381;p42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470" y="3315370"/>
            <a:ext cx="3419850" cy="15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3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Non C++</a:t>
            </a:r>
            <a:endParaRPr/>
          </a:p>
        </p:txBody>
      </p:sp>
      <p:sp>
        <p:nvSpPr>
          <p:cNvPr id="389" name="Google Shape;389;p43"/>
          <p:cNvSpPr txBox="1"/>
          <p:nvPr>
            <p:ph idx="1" type="body"/>
          </p:nvPr>
        </p:nvSpPr>
        <p:spPr>
          <a:xfrm>
            <a:off x="457200" y="1203325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JavaScript / React 		replay.io	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.Net						RevDebug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							Visual Studio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Java					Undo</a:t>
            </a:r>
            <a:endParaRPr/>
          </a:p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Rust, Go				Undo / rr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43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7980" y="0"/>
            <a:ext cx="538804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7"/>
          <p:cNvSpPr txBox="1"/>
          <p:nvPr>
            <p:ph idx="1" type="body"/>
          </p:nvPr>
        </p:nvSpPr>
        <p:spPr>
          <a:xfrm>
            <a:off x="0" y="0"/>
            <a:ext cx="9100500" cy="5143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4570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 sz="5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Most programmers spend most of their time debugging.</a:t>
            </a:r>
            <a:endParaRPr b="1" sz="5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5"/>
          <p:cNvSpPr txBox="1"/>
          <p:nvPr>
            <p:ph idx="1" type="body"/>
          </p:nvPr>
        </p:nvSpPr>
        <p:spPr>
          <a:xfrm>
            <a:off x="768900" y="466675"/>
            <a:ext cx="5685000" cy="15381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What happened?</a:t>
            </a:r>
            <a:endParaRPr sz="48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402" name="Google Shape;402;p45"/>
          <p:cNvSpPr txBox="1"/>
          <p:nvPr>
            <p:ph idx="1" type="body"/>
          </p:nvPr>
        </p:nvSpPr>
        <p:spPr>
          <a:xfrm>
            <a:off x="768900" y="466675"/>
            <a:ext cx="8117400" cy="1538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What was the previous state?</a:t>
            </a:r>
            <a:endParaRPr sz="48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403" name="Google Shape;403;p45"/>
          <p:cNvSpPr txBox="1"/>
          <p:nvPr>
            <p:ph idx="1" type="body"/>
          </p:nvPr>
        </p:nvSpPr>
        <p:spPr>
          <a:xfrm>
            <a:off x="768900" y="1457275"/>
            <a:ext cx="8117400" cy="3235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Two options:</a:t>
            </a:r>
            <a:endParaRPr sz="36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457200" lvl="0" marL="914400" rtl="0" algn="l"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pectral"/>
              <a:buAutoNum type="arabicPeriod"/>
            </a:pPr>
            <a:r>
              <a:rPr lang="en-US" sz="36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Save it.</a:t>
            </a:r>
            <a:endParaRPr sz="36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pectral"/>
              <a:buAutoNum type="arabicPeriod"/>
            </a:pPr>
            <a:r>
              <a:rPr lang="en-US" sz="36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Recompute it.</a:t>
            </a:r>
            <a:endParaRPr sz="36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13716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i="1" lang="en-US" sz="36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a = a + 1	</a:t>
            </a:r>
            <a:r>
              <a:rPr b="1" lang="en-US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✓</a:t>
            </a:r>
            <a:endParaRPr i="1" sz="36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13716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i="1" lang="en-US" sz="36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a = b			</a:t>
            </a:r>
            <a:r>
              <a:rPr b="1" lang="en-US"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✗</a:t>
            </a:r>
            <a:endParaRPr i="1" sz="36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6"/>
          <p:cNvSpPr txBox="1"/>
          <p:nvPr/>
        </p:nvSpPr>
        <p:spPr>
          <a:xfrm>
            <a:off x="342464" y="462958"/>
            <a:ext cx="8344200" cy="5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-US" sz="2200">
                <a:solidFill>
                  <a:srgbClr val="37393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Snapshots</a:t>
            </a:r>
            <a:endParaRPr sz="2200">
              <a:solidFill>
                <a:srgbClr val="37393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10" name="Google Shape;41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3425" y="1279800"/>
            <a:ext cx="4282301" cy="1227275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46"/>
          <p:cNvSpPr txBox="1"/>
          <p:nvPr>
            <p:ph idx="2" type="body"/>
          </p:nvPr>
        </p:nvSpPr>
        <p:spPr>
          <a:xfrm>
            <a:off x="600325" y="2818621"/>
            <a:ext cx="8229600" cy="17937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-317500" lvl="0" marL="457200" rtl="0" algn="l">
              <a:lnSpc>
                <a:spcPct val="135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Maintain snapshots through history</a:t>
            </a:r>
            <a:endParaRPr sz="1400"/>
          </a:p>
          <a:p>
            <a:pPr indent="-317500" lvl="0" marL="45720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Resume from these - run forward as needed</a:t>
            </a:r>
            <a:endParaRPr sz="1400"/>
          </a:p>
          <a:p>
            <a:pPr indent="-317500" lvl="0" marL="45720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Copy-on-Write for performance &amp; memory efficiency</a:t>
            </a:r>
            <a:endParaRPr sz="1400"/>
          </a:p>
          <a:p>
            <a:pPr indent="-317500" lvl="0" marL="457200" rtl="0" algn="l">
              <a:lnSpc>
                <a:spcPct val="13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sz="1400"/>
              <a:t>Adjust spacing to anticipate user’s needs</a:t>
            </a:r>
            <a:endParaRPr sz="1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7"/>
          <p:cNvSpPr txBox="1"/>
          <p:nvPr/>
        </p:nvSpPr>
        <p:spPr>
          <a:xfrm>
            <a:off x="342464" y="462958"/>
            <a:ext cx="8344200" cy="5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-US" sz="2200">
                <a:solidFill>
                  <a:srgbClr val="37393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 log</a:t>
            </a:r>
            <a:endParaRPr sz="2200">
              <a:solidFill>
                <a:srgbClr val="37393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18" name="Google Shape;41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590" y="1813450"/>
            <a:ext cx="4418819" cy="750266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47"/>
          <p:cNvSpPr txBox="1"/>
          <p:nvPr>
            <p:ph idx="1" type="body"/>
          </p:nvPr>
        </p:nvSpPr>
        <p:spPr>
          <a:xfrm>
            <a:off x="591625" y="2968600"/>
            <a:ext cx="40599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rgbClr val="5295D8"/>
              </a:buClr>
              <a:buSzPts val="1400"/>
              <a:buFont typeface="Helvetica Neue"/>
              <a:buChar char="●"/>
            </a:pPr>
            <a:r>
              <a:rPr i="1" lang="en-US" sz="1400">
                <a:solidFill>
                  <a:srgbClr val="5295D8"/>
                </a:solidFill>
              </a:rPr>
              <a:t>Event Log</a:t>
            </a:r>
            <a:r>
              <a:rPr lang="en-US" sz="1400">
                <a:solidFill>
                  <a:srgbClr val="5295D8"/>
                </a:solidFill>
              </a:rPr>
              <a:t> captures non-deterministic state</a:t>
            </a:r>
            <a:endParaRPr sz="1400">
              <a:solidFill>
                <a:srgbClr val="5295D8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5295D8"/>
              </a:buClr>
              <a:buSzPts val="1400"/>
              <a:buFont typeface="Helvetica Neue"/>
              <a:buChar char="●"/>
            </a:pPr>
            <a:r>
              <a:rPr lang="en-US" sz="1400">
                <a:solidFill>
                  <a:srgbClr val="5295D8"/>
                </a:solidFill>
              </a:rPr>
              <a:t>Stored in memory</a:t>
            </a:r>
            <a:endParaRPr sz="1400">
              <a:solidFill>
                <a:srgbClr val="5295D8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5295D8"/>
              </a:buClr>
              <a:buSzPts val="1400"/>
              <a:buFont typeface="Helvetica Neue"/>
              <a:buChar char="●"/>
            </a:pPr>
            <a:r>
              <a:rPr lang="en-US" sz="1400">
                <a:solidFill>
                  <a:srgbClr val="5295D8"/>
                </a:solidFill>
              </a:rPr>
              <a:t>Efficient, diff-based representation</a:t>
            </a:r>
            <a:endParaRPr sz="1400">
              <a:solidFill>
                <a:srgbClr val="5295D8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7"/>
          <p:cNvSpPr txBox="1"/>
          <p:nvPr>
            <p:ph idx="2" type="body"/>
          </p:nvPr>
        </p:nvSpPr>
        <p:spPr>
          <a:xfrm>
            <a:off x="4823000" y="2968600"/>
            <a:ext cx="4112700" cy="13527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Clr>
                <a:srgbClr val="5295D8"/>
              </a:buClr>
              <a:buSzPts val="1400"/>
              <a:buFont typeface="Helvetica Neue Light"/>
              <a:buChar char="●"/>
            </a:pPr>
            <a:r>
              <a:rPr i="1" lang="en-US" sz="1400">
                <a:solidFill>
                  <a:srgbClr val="5295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Recorded</a:t>
            </a:r>
            <a:r>
              <a:rPr lang="en-US" sz="1400">
                <a:solidFill>
                  <a:srgbClr val="5295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during debug (or Live Recording)</a:t>
            </a:r>
            <a:endParaRPr sz="1400">
              <a:solidFill>
                <a:srgbClr val="5295D8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Clr>
                <a:srgbClr val="5295D8"/>
              </a:buClr>
              <a:buSzPts val="1400"/>
              <a:buFont typeface="Helvetica Neue Light"/>
              <a:buChar char="●"/>
            </a:pPr>
            <a:r>
              <a:rPr i="1" lang="en-US" sz="1400">
                <a:solidFill>
                  <a:srgbClr val="5295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Replayed</a:t>
            </a:r>
            <a:r>
              <a:rPr lang="en-US" sz="1400">
                <a:solidFill>
                  <a:srgbClr val="5295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to reconstruct any point in history</a:t>
            </a:r>
            <a:endParaRPr sz="1400">
              <a:solidFill>
                <a:srgbClr val="5295D8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Clr>
                <a:srgbClr val="5295D8"/>
              </a:buClr>
              <a:buSzPts val="1400"/>
              <a:buFont typeface="Helvetica Neue Light"/>
              <a:buChar char="●"/>
            </a:pPr>
            <a:r>
              <a:rPr i="1" lang="en-US" sz="1400">
                <a:solidFill>
                  <a:srgbClr val="5295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Saved</a:t>
            </a:r>
            <a:r>
              <a:rPr lang="en-US" sz="1400">
                <a:solidFill>
                  <a:srgbClr val="5295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to create a recording file for later use</a:t>
            </a:r>
            <a:endParaRPr sz="1400">
              <a:solidFill>
                <a:srgbClr val="5295D8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8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Recording at process/OS ABI boundary</a:t>
            </a:r>
            <a:endParaRPr/>
          </a:p>
        </p:txBody>
      </p:sp>
      <p:sp>
        <p:nvSpPr>
          <p:cNvPr id="427" name="Google Shape;427;p48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8"/>
          <p:cNvSpPr/>
          <p:nvPr/>
        </p:nvSpPr>
        <p:spPr>
          <a:xfrm>
            <a:off x="1167200" y="3637850"/>
            <a:ext cx="5539800" cy="493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Kernel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9" name="Google Shape;429;p48"/>
          <p:cNvSpPr/>
          <p:nvPr/>
        </p:nvSpPr>
        <p:spPr>
          <a:xfrm>
            <a:off x="1167200" y="1949275"/>
            <a:ext cx="1649100" cy="159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Process 1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0" name="Google Shape;430;p48"/>
          <p:cNvSpPr/>
          <p:nvPr/>
        </p:nvSpPr>
        <p:spPr>
          <a:xfrm>
            <a:off x="3112550" y="1949275"/>
            <a:ext cx="1649100" cy="159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Process 2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1" name="Google Shape;431;p48"/>
          <p:cNvSpPr/>
          <p:nvPr/>
        </p:nvSpPr>
        <p:spPr>
          <a:xfrm>
            <a:off x="5057900" y="1949275"/>
            <a:ext cx="1649100" cy="159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Process 3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2" name="Google Shape;432;p48"/>
          <p:cNvSpPr/>
          <p:nvPr/>
        </p:nvSpPr>
        <p:spPr>
          <a:xfrm>
            <a:off x="1167200" y="1949275"/>
            <a:ext cx="1649100" cy="1594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3" name="Google Shape;433;p48"/>
          <p:cNvSpPr txBox="1"/>
          <p:nvPr/>
        </p:nvSpPr>
        <p:spPr>
          <a:xfrm>
            <a:off x="1246200" y="3232975"/>
            <a:ext cx="740700" cy="25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libc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4" name="Google Shape;434;p48"/>
          <p:cNvSpPr txBox="1"/>
          <p:nvPr/>
        </p:nvSpPr>
        <p:spPr>
          <a:xfrm>
            <a:off x="2008200" y="3232975"/>
            <a:ext cx="740700" cy="25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libm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5" name="Google Shape;435;p48"/>
          <p:cNvSpPr/>
          <p:nvPr/>
        </p:nvSpPr>
        <p:spPr>
          <a:xfrm>
            <a:off x="3112542" y="1949275"/>
            <a:ext cx="1649100" cy="1594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9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Non-determinism</a:t>
            </a:r>
            <a:endParaRPr/>
          </a:p>
        </p:txBody>
      </p:sp>
      <p:sp>
        <p:nvSpPr>
          <p:cNvPr id="442" name="Google Shape;442;p49"/>
          <p:cNvSpPr txBox="1"/>
          <p:nvPr>
            <p:ph idx="1" type="body"/>
          </p:nvPr>
        </p:nvSpPr>
        <p:spPr>
          <a:xfrm>
            <a:off x="457200" y="1203325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What is unpredictable?</a:t>
            </a:r>
            <a:endParaRPr/>
          </a:p>
          <a:p>
            <a:pPr indent="-354330" lvl="1" marL="914400" rtl="0" algn="l">
              <a:spcBef>
                <a:spcPts val="0"/>
              </a:spcBef>
              <a:spcAft>
                <a:spcPts val="0"/>
              </a:spcAft>
              <a:buSzPts val="1980"/>
              <a:buChar char="○"/>
            </a:pPr>
            <a:r>
              <a:rPr lang="en-US"/>
              <a:t>System calls.</a:t>
            </a:r>
            <a:endParaRPr/>
          </a:p>
          <a:p>
            <a:pPr indent="-354330" lvl="1" marL="914400" rtl="0" algn="l">
              <a:spcBef>
                <a:spcPts val="0"/>
              </a:spcBef>
              <a:spcAft>
                <a:spcPts val="0"/>
              </a:spcAft>
              <a:buSzPts val="1980"/>
              <a:buChar char="○"/>
            </a:pPr>
            <a:r>
              <a:rPr lang="en-US"/>
              <a:t>Thread switches.</a:t>
            </a:r>
            <a:endParaRPr/>
          </a:p>
          <a:p>
            <a:pPr indent="-354330" lvl="1" marL="914400" rtl="0" algn="l">
              <a:spcBef>
                <a:spcPts val="0"/>
              </a:spcBef>
              <a:spcAft>
                <a:spcPts val="0"/>
              </a:spcAft>
              <a:buSzPts val="1980"/>
              <a:buChar char="○"/>
            </a:pPr>
            <a:r>
              <a:rPr lang="en-US"/>
              <a:t>Asynchronous events (signals).</a:t>
            </a:r>
            <a:endParaRPr/>
          </a:p>
          <a:p>
            <a:pPr indent="-354330" lvl="1" marL="914400" rtl="0" algn="l">
              <a:spcBef>
                <a:spcPts val="0"/>
              </a:spcBef>
              <a:spcAft>
                <a:spcPts val="0"/>
              </a:spcAft>
              <a:buSzPts val="1980"/>
              <a:buChar char="○"/>
            </a:pPr>
            <a:r>
              <a:rPr lang="en-US"/>
              <a:t>Shared memory accesses.</a:t>
            </a:r>
            <a:endParaRPr/>
          </a:p>
          <a:p>
            <a:pPr indent="-354330" lvl="1" marL="914400" rtl="0" algn="l">
              <a:spcBef>
                <a:spcPts val="0"/>
              </a:spcBef>
              <a:spcAft>
                <a:spcPts val="0"/>
              </a:spcAft>
              <a:buSzPts val="1980"/>
              <a:buChar char="○"/>
            </a:pPr>
            <a:r>
              <a:rPr lang="en-US"/>
              <a:t>Some machine instructions.</a:t>
            </a:r>
            <a:endParaRPr/>
          </a:p>
        </p:txBody>
      </p:sp>
      <p:sp>
        <p:nvSpPr>
          <p:cNvPr id="443" name="Google Shape;443;p49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0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 decisions</a:t>
            </a:r>
            <a:endParaRPr/>
          </a:p>
        </p:txBody>
      </p:sp>
      <p:sp>
        <p:nvSpPr>
          <p:cNvPr id="450" name="Google Shape;450;p50"/>
          <p:cNvSpPr txBox="1"/>
          <p:nvPr>
            <p:ph idx="1" type="body"/>
          </p:nvPr>
        </p:nvSpPr>
        <p:spPr>
          <a:xfrm>
            <a:off x="457200" y="1157490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At what boundary to capture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Binary rewriting instrumentation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All/some/no memory accesses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-US"/>
              <a:t>Separate record/replay phases</a:t>
            </a:r>
            <a:endParaRPr/>
          </a:p>
        </p:txBody>
      </p:sp>
      <p:sp>
        <p:nvSpPr>
          <p:cNvPr id="451" name="Google Shape;451;p50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52" name="Google Shape;452;p50"/>
          <p:cNvGraphicFramePr/>
          <p:nvPr/>
        </p:nvGraphicFramePr>
        <p:xfrm>
          <a:off x="4486499" y="1435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{3C26FF0F-CE9B-469D-AFB1-5AB3051AF998}</a:tableStyleId>
              </a:tblPr>
              <a:tblGrid>
                <a:gridCol w="911525"/>
                <a:gridCol w="911525"/>
                <a:gridCol w="911525"/>
                <a:gridCol w="911525"/>
                <a:gridCol w="911525"/>
              </a:tblGrid>
              <a:tr h="481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Undo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rr</a:t>
                      </a:r>
                      <a:endParaRPr b="1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WinDbg</a:t>
                      </a:r>
                      <a:endParaRPr b="1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replay.io</a:t>
                      </a:r>
                      <a:endParaRPr b="1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ODB</a:t>
                      </a:r>
                      <a:endParaRPr b="1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46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proc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proc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proc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proc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JVM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46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yes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no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46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some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none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all*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none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all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46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yes/no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yes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yes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yes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yes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1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Undo vs rr breakdown</a:t>
            </a:r>
            <a:endParaRPr/>
          </a:p>
        </p:txBody>
      </p:sp>
      <p:sp>
        <p:nvSpPr>
          <p:cNvPr id="459" name="Google Shape;459;p51"/>
          <p:cNvSpPr txBox="1"/>
          <p:nvPr>
            <p:ph idx="1" type="body"/>
          </p:nvPr>
        </p:nvSpPr>
        <p:spPr>
          <a:xfrm>
            <a:off x="457200" y="1203325"/>
            <a:ext cx="38568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All differences stem from:</a:t>
            </a:r>
            <a:endParaRPr/>
          </a:p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JIT vs perf counters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Much more investment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Scale</a:t>
            </a:r>
            <a:endParaRPr/>
          </a:p>
        </p:txBody>
      </p:sp>
      <p:sp>
        <p:nvSpPr>
          <p:cNvPr id="460" name="Google Shape;460;p51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1" name="Google Shape;46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1233" y="0"/>
            <a:ext cx="443153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2"/>
          <p:cNvSpPr txBox="1"/>
          <p:nvPr>
            <p:ph idx="4294967295" type="body"/>
          </p:nvPr>
        </p:nvSpPr>
        <p:spPr>
          <a:xfrm>
            <a:off x="457200" y="1203325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 sz="6800">
                <a:latin typeface="Helvetica Neue"/>
                <a:ea typeface="Helvetica Neue"/>
                <a:cs typeface="Helvetica Neue"/>
                <a:sym typeface="Helvetica Neue"/>
              </a:rPr>
              <a:t>DEMO TIME!</a:t>
            </a:r>
            <a:endParaRPr b="1" sz="6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576"/>
            <a:ext cx="8520600" cy="5112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50" y="129700"/>
            <a:ext cx="3685800" cy="32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0400" y="1970025"/>
            <a:ext cx="5073603" cy="3173476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9"/>
          <p:cNvSpPr txBox="1"/>
          <p:nvPr/>
        </p:nvSpPr>
        <p:spPr>
          <a:xfrm>
            <a:off x="3819925" y="1366650"/>
            <a:ext cx="73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vs</a:t>
            </a:r>
            <a:endParaRPr sz="3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7" name="Google Shape;267;p29"/>
          <p:cNvSpPr txBox="1"/>
          <p:nvPr/>
        </p:nvSpPr>
        <p:spPr>
          <a:xfrm>
            <a:off x="1128525" y="832950"/>
            <a:ext cx="781200" cy="21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-US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’s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" y="0"/>
            <a:ext cx="411429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0"/>
          <p:cNvSpPr txBox="1"/>
          <p:nvPr/>
        </p:nvSpPr>
        <p:spPr>
          <a:xfrm>
            <a:off x="3784600" y="284850"/>
            <a:ext cx="52704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100">
                <a:latin typeface="Spectral"/>
                <a:ea typeface="Spectral"/>
                <a:cs typeface="Spectral"/>
                <a:sym typeface="Spectral"/>
              </a:rPr>
              <a:t>Everyone knows that debugging is twice as hard as writing a program in the first place.</a:t>
            </a:r>
            <a:endParaRPr i="1" sz="3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en-US" sz="3100">
                <a:latin typeface="Spectral"/>
                <a:ea typeface="Spectral"/>
                <a:cs typeface="Spectral"/>
                <a:sym typeface="Spectral"/>
              </a:rPr>
              <a:t>So if you're as clever as you can be when you write it, how will you ever debug it?</a:t>
            </a:r>
            <a:endParaRPr i="1" sz="3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/>
              <a:t>Brian Kernighan</a:t>
            </a:r>
            <a:endParaRPr i="1"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we debug?</a:t>
            </a:r>
            <a:endParaRPr/>
          </a:p>
        </p:txBody>
      </p:sp>
      <p:sp>
        <p:nvSpPr>
          <p:cNvPr id="281" name="Google Shape;281;p31"/>
          <p:cNvSpPr txBox="1"/>
          <p:nvPr>
            <p:ph idx="1" type="body"/>
          </p:nvPr>
        </p:nvSpPr>
        <p:spPr>
          <a:xfrm>
            <a:off x="457200" y="1203325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Use dynamic checkers (e.g. valgrind, ASAN)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Use a debugger (e.g. IntelliJ, GDB)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Dynamic logging (e.g. LightRun)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logger.debug()   printf()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2" name="Google Shape;282;p31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2"/>
          <p:cNvSpPr txBox="1"/>
          <p:nvPr>
            <p:ph idx="1" type="body"/>
          </p:nvPr>
        </p:nvSpPr>
        <p:spPr>
          <a:xfrm>
            <a:off x="457200" y="1203325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651" y="0"/>
            <a:ext cx="590073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6110" y="0"/>
            <a:ext cx="41517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3"/>
          <p:cNvSpPr txBox="1"/>
          <p:nvPr/>
        </p:nvSpPr>
        <p:spPr>
          <a:xfrm>
            <a:off x="3849825" y="759475"/>
            <a:ext cx="2706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Helvetica Neue Light"/>
                <a:ea typeface="Helvetica Neue Light"/>
                <a:cs typeface="Helvetica Neue Light"/>
                <a:sym typeface="Helvetica Neue Light"/>
              </a:rPr>
              <a:t>How did that happen?</a:t>
            </a:r>
            <a:endParaRPr sz="3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4"/>
          <p:cNvSpPr txBox="1"/>
          <p:nvPr>
            <p:ph type="title"/>
          </p:nvPr>
        </p:nvSpPr>
        <p:spPr>
          <a:xfrm>
            <a:off x="457200" y="457827"/>
            <a:ext cx="8229600" cy="390900"/>
          </a:xfrm>
          <a:prstGeom prst="rect">
            <a:avLst/>
          </a:prstGeom>
        </p:spPr>
        <p:txBody>
          <a:bodyPr anchorCtr="0" anchor="b" bIns="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4"/>
          <p:cNvSpPr txBox="1"/>
          <p:nvPr>
            <p:ph idx="1" type="body"/>
          </p:nvPr>
        </p:nvSpPr>
        <p:spPr>
          <a:xfrm>
            <a:off x="457200" y="1203325"/>
            <a:ext cx="8229600" cy="33402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4"/>
          <p:cNvSpPr txBox="1"/>
          <p:nvPr>
            <p:ph idx="2" type="body"/>
          </p:nvPr>
        </p:nvSpPr>
        <p:spPr>
          <a:xfrm>
            <a:off x="457200" y="255410"/>
            <a:ext cx="8229600" cy="2025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600" y="0"/>
            <a:ext cx="7556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ndo 2019">
  <a:themeElements>
    <a:clrScheme name="Undo">
      <a:dk1>
        <a:srgbClr val="112C49"/>
      </a:dk1>
      <a:lt1>
        <a:srgbClr val="FFFFFF"/>
      </a:lt1>
      <a:dk2>
        <a:srgbClr val="595959"/>
      </a:dk2>
      <a:lt2>
        <a:srgbClr val="F5F9FD"/>
      </a:lt2>
      <a:accent1>
        <a:srgbClr val="004BBC"/>
      </a:accent1>
      <a:accent2>
        <a:srgbClr val="006FE1"/>
      </a:accent2>
      <a:accent3>
        <a:srgbClr val="00ABE1"/>
      </a:accent3>
      <a:accent4>
        <a:srgbClr val="FF5722"/>
      </a:accent4>
      <a:accent5>
        <a:srgbClr val="C1E0FF"/>
      </a:accent5>
      <a:accent6>
        <a:srgbClr val="112C49"/>
      </a:accent6>
      <a:hlink>
        <a:srgbClr val="FF5722"/>
      </a:hlink>
      <a:folHlink>
        <a:srgbClr val="FF572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